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90" r:id="rId2"/>
    <p:sldId id="291" r:id="rId3"/>
    <p:sldId id="257" r:id="rId4"/>
    <p:sldId id="258" r:id="rId5"/>
    <p:sldId id="259" r:id="rId6"/>
    <p:sldId id="267" r:id="rId7"/>
    <p:sldId id="268" r:id="rId8"/>
    <p:sldId id="269" r:id="rId9"/>
    <p:sldId id="260" r:id="rId10"/>
    <p:sldId id="261" r:id="rId11"/>
    <p:sldId id="262" r:id="rId12"/>
    <p:sldId id="263" r:id="rId13"/>
    <p:sldId id="264" r:id="rId14"/>
    <p:sldId id="272" r:id="rId15"/>
    <p:sldId id="256" r:id="rId16"/>
    <p:sldId id="277" r:id="rId17"/>
    <p:sldId id="274" r:id="rId18"/>
    <p:sldId id="276" r:id="rId19"/>
    <p:sldId id="273" r:id="rId20"/>
    <p:sldId id="271" r:id="rId21"/>
    <p:sldId id="275" r:id="rId22"/>
    <p:sldId id="270" r:id="rId23"/>
    <p:sldId id="278" r:id="rId24"/>
    <p:sldId id="265" r:id="rId25"/>
    <p:sldId id="282" r:id="rId26"/>
    <p:sldId id="279" r:id="rId27"/>
    <p:sldId id="286" r:id="rId28"/>
    <p:sldId id="285" r:id="rId29"/>
    <p:sldId id="284" r:id="rId30"/>
    <p:sldId id="287" r:id="rId31"/>
    <p:sldId id="289" r:id="rId32"/>
    <p:sldId id="29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33"/>
    <a:srgbClr val="FFFF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6" autoAdjust="0"/>
    <p:restoredTop sz="94660"/>
  </p:normalViewPr>
  <p:slideViewPr>
    <p:cSldViewPr snapToGrid="0">
      <p:cViewPr varScale="1">
        <p:scale>
          <a:sx n="84" d="100"/>
          <a:sy n="84" d="100"/>
        </p:scale>
        <p:origin x="1435" y="82"/>
      </p:cViewPr>
      <p:guideLst/>
    </p:cSldViewPr>
  </p:slideViewPr>
  <p:notesTextViewPr>
    <p:cViewPr>
      <p:scale>
        <a:sx n="1" d="1"/>
        <a:sy n="1" d="1"/>
      </p:scale>
      <p:origin x="0" y="0"/>
    </p:cViewPr>
  </p:notesTextViewPr>
  <p:notesViewPr>
    <p:cSldViewPr snapToGrid="0">
      <p:cViewPr varScale="1">
        <p:scale>
          <a:sx n="83" d="100"/>
          <a:sy n="83" d="100"/>
        </p:scale>
        <p:origin x="393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7B3368-B576-4519-B932-71D511B02E57}" type="datetimeFigureOut">
              <a:rPr lang="en-US" smtClean="0"/>
              <a:t>10/23/2018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1EB34-6E30-4CA8-A64C-08ECBB999073}" type="slidenum">
              <a:rPr lang="en-US" smtClean="0"/>
              <a:t>‹#›</a:t>
            </a:fld>
            <a:endParaRPr lang="en-US"/>
          </a:p>
        </p:txBody>
      </p:sp>
    </p:spTree>
    <p:extLst>
      <p:ext uri="{BB962C8B-B14F-4D97-AF65-F5344CB8AC3E}">
        <p14:creationId xmlns:p14="http://schemas.microsoft.com/office/powerpoint/2010/main" val="1674232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F1EB34-6E30-4CA8-A64C-08ECBB999073}" type="slidenum">
              <a:rPr lang="en-US" smtClean="0"/>
              <a:t>4</a:t>
            </a:fld>
            <a:endParaRPr lang="en-US"/>
          </a:p>
        </p:txBody>
      </p:sp>
    </p:spTree>
    <p:extLst>
      <p:ext uri="{BB962C8B-B14F-4D97-AF65-F5344CB8AC3E}">
        <p14:creationId xmlns:p14="http://schemas.microsoft.com/office/powerpoint/2010/main" val="2275858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F1EB34-6E30-4CA8-A64C-08ECBB999073}" type="slidenum">
              <a:rPr lang="en-US" smtClean="0"/>
              <a:t>20</a:t>
            </a:fld>
            <a:endParaRPr lang="en-US"/>
          </a:p>
        </p:txBody>
      </p:sp>
    </p:spTree>
    <p:extLst>
      <p:ext uri="{BB962C8B-B14F-4D97-AF65-F5344CB8AC3E}">
        <p14:creationId xmlns:p14="http://schemas.microsoft.com/office/powerpoint/2010/main" val="1467777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D9F225-181E-4821-981A-AB4AC30E1FF4}"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70E67-74DA-4C97-8A8B-1F0B9F5811A1}" type="slidenum">
              <a:rPr lang="en-US" smtClean="0"/>
              <a:t>‹#›</a:t>
            </a:fld>
            <a:endParaRPr lang="en-US"/>
          </a:p>
        </p:txBody>
      </p:sp>
    </p:spTree>
    <p:extLst>
      <p:ext uri="{BB962C8B-B14F-4D97-AF65-F5344CB8AC3E}">
        <p14:creationId xmlns:p14="http://schemas.microsoft.com/office/powerpoint/2010/main" val="2102532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D9F225-181E-4821-981A-AB4AC30E1FF4}"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70E67-74DA-4C97-8A8B-1F0B9F5811A1}" type="slidenum">
              <a:rPr lang="en-US" smtClean="0"/>
              <a:t>‹#›</a:t>
            </a:fld>
            <a:endParaRPr lang="en-US"/>
          </a:p>
        </p:txBody>
      </p:sp>
    </p:spTree>
    <p:extLst>
      <p:ext uri="{BB962C8B-B14F-4D97-AF65-F5344CB8AC3E}">
        <p14:creationId xmlns:p14="http://schemas.microsoft.com/office/powerpoint/2010/main" val="399568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D9F225-181E-4821-981A-AB4AC30E1FF4}"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70E67-74DA-4C97-8A8B-1F0B9F5811A1}" type="slidenum">
              <a:rPr lang="en-US" smtClean="0"/>
              <a:t>‹#›</a:t>
            </a:fld>
            <a:endParaRPr lang="en-US"/>
          </a:p>
        </p:txBody>
      </p:sp>
    </p:spTree>
    <p:extLst>
      <p:ext uri="{BB962C8B-B14F-4D97-AF65-F5344CB8AC3E}">
        <p14:creationId xmlns:p14="http://schemas.microsoft.com/office/powerpoint/2010/main" val="2575299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D9F225-181E-4821-981A-AB4AC30E1FF4}"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70E67-74DA-4C97-8A8B-1F0B9F5811A1}" type="slidenum">
              <a:rPr lang="en-US" smtClean="0"/>
              <a:t>‹#›</a:t>
            </a:fld>
            <a:endParaRPr lang="en-US"/>
          </a:p>
        </p:txBody>
      </p:sp>
    </p:spTree>
    <p:extLst>
      <p:ext uri="{BB962C8B-B14F-4D97-AF65-F5344CB8AC3E}">
        <p14:creationId xmlns:p14="http://schemas.microsoft.com/office/powerpoint/2010/main" val="1583175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D9F225-181E-4821-981A-AB4AC30E1FF4}"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70E67-74DA-4C97-8A8B-1F0B9F5811A1}" type="slidenum">
              <a:rPr lang="en-US" smtClean="0"/>
              <a:t>‹#›</a:t>
            </a:fld>
            <a:endParaRPr lang="en-US"/>
          </a:p>
        </p:txBody>
      </p:sp>
    </p:spTree>
    <p:extLst>
      <p:ext uri="{BB962C8B-B14F-4D97-AF65-F5344CB8AC3E}">
        <p14:creationId xmlns:p14="http://schemas.microsoft.com/office/powerpoint/2010/main" val="820607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D9F225-181E-4821-981A-AB4AC30E1FF4}"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870E67-74DA-4C97-8A8B-1F0B9F5811A1}" type="slidenum">
              <a:rPr lang="en-US" smtClean="0"/>
              <a:t>‹#›</a:t>
            </a:fld>
            <a:endParaRPr lang="en-US"/>
          </a:p>
        </p:txBody>
      </p:sp>
    </p:spTree>
    <p:extLst>
      <p:ext uri="{BB962C8B-B14F-4D97-AF65-F5344CB8AC3E}">
        <p14:creationId xmlns:p14="http://schemas.microsoft.com/office/powerpoint/2010/main" val="1782759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D9F225-181E-4821-981A-AB4AC30E1FF4}" type="datetimeFigureOut">
              <a:rPr lang="en-US" smtClean="0"/>
              <a:t>10/23/2018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870E67-74DA-4C97-8A8B-1F0B9F5811A1}" type="slidenum">
              <a:rPr lang="en-US" smtClean="0"/>
              <a:t>‹#›</a:t>
            </a:fld>
            <a:endParaRPr lang="en-US"/>
          </a:p>
        </p:txBody>
      </p:sp>
    </p:spTree>
    <p:extLst>
      <p:ext uri="{BB962C8B-B14F-4D97-AF65-F5344CB8AC3E}">
        <p14:creationId xmlns:p14="http://schemas.microsoft.com/office/powerpoint/2010/main" val="3697570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D9F225-181E-4821-981A-AB4AC30E1FF4}" type="datetimeFigureOut">
              <a:rPr lang="en-US" smtClean="0"/>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870E67-74DA-4C97-8A8B-1F0B9F5811A1}" type="slidenum">
              <a:rPr lang="en-US" smtClean="0"/>
              <a:t>‹#›</a:t>
            </a:fld>
            <a:endParaRPr lang="en-US"/>
          </a:p>
        </p:txBody>
      </p:sp>
    </p:spTree>
    <p:extLst>
      <p:ext uri="{BB962C8B-B14F-4D97-AF65-F5344CB8AC3E}">
        <p14:creationId xmlns:p14="http://schemas.microsoft.com/office/powerpoint/2010/main" val="3435815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D9F225-181E-4821-981A-AB4AC30E1FF4}" type="datetimeFigureOut">
              <a:rPr lang="en-US" smtClean="0"/>
              <a:t>10/23/2018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870E67-74DA-4C97-8A8B-1F0B9F5811A1}" type="slidenum">
              <a:rPr lang="en-US" smtClean="0"/>
              <a:t>‹#›</a:t>
            </a:fld>
            <a:endParaRPr lang="en-US"/>
          </a:p>
        </p:txBody>
      </p:sp>
    </p:spTree>
    <p:extLst>
      <p:ext uri="{BB962C8B-B14F-4D97-AF65-F5344CB8AC3E}">
        <p14:creationId xmlns:p14="http://schemas.microsoft.com/office/powerpoint/2010/main" val="2586965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D9F225-181E-4821-981A-AB4AC30E1FF4}"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870E67-74DA-4C97-8A8B-1F0B9F5811A1}" type="slidenum">
              <a:rPr lang="en-US" smtClean="0"/>
              <a:t>‹#›</a:t>
            </a:fld>
            <a:endParaRPr lang="en-US"/>
          </a:p>
        </p:txBody>
      </p:sp>
    </p:spTree>
    <p:extLst>
      <p:ext uri="{BB962C8B-B14F-4D97-AF65-F5344CB8AC3E}">
        <p14:creationId xmlns:p14="http://schemas.microsoft.com/office/powerpoint/2010/main" val="1179911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D9F225-181E-4821-981A-AB4AC30E1FF4}"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870E67-74DA-4C97-8A8B-1F0B9F5811A1}" type="slidenum">
              <a:rPr lang="en-US" smtClean="0"/>
              <a:t>‹#›</a:t>
            </a:fld>
            <a:endParaRPr lang="en-US"/>
          </a:p>
        </p:txBody>
      </p:sp>
    </p:spTree>
    <p:extLst>
      <p:ext uri="{BB962C8B-B14F-4D97-AF65-F5344CB8AC3E}">
        <p14:creationId xmlns:p14="http://schemas.microsoft.com/office/powerpoint/2010/main" val="522020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D9F225-181E-4821-981A-AB4AC30E1FF4}" type="datetimeFigureOut">
              <a:rPr lang="en-US" smtClean="0"/>
              <a:t>10/23/2018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870E67-74DA-4C97-8A8B-1F0B9F5811A1}" type="slidenum">
              <a:rPr lang="en-US" smtClean="0"/>
              <a:t>‹#›</a:t>
            </a:fld>
            <a:endParaRPr lang="en-US"/>
          </a:p>
        </p:txBody>
      </p:sp>
    </p:spTree>
    <p:extLst>
      <p:ext uri="{BB962C8B-B14F-4D97-AF65-F5344CB8AC3E}">
        <p14:creationId xmlns:p14="http://schemas.microsoft.com/office/powerpoint/2010/main" val="1932601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xmlns="" id="{6665F2E0-0191-4852-9B2B-6F6EAD9AC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644" y="0"/>
            <a:ext cx="7986712" cy="6858000"/>
          </a:xfrm>
          <a:prstGeom prst="rect">
            <a:avLst/>
          </a:prstGeom>
        </p:spPr>
      </p:pic>
    </p:spTree>
    <p:extLst>
      <p:ext uri="{BB962C8B-B14F-4D97-AF65-F5344CB8AC3E}">
        <p14:creationId xmlns:p14="http://schemas.microsoft.com/office/powerpoint/2010/main" val="12854624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19C98-E363-4800-B251-C3B29BD46ECA}"/>
              </a:ext>
            </a:extLst>
          </p:cNvPr>
          <p:cNvSpPr>
            <a:spLocks noGrp="1"/>
          </p:cNvSpPr>
          <p:nvPr>
            <p:ph type="title"/>
          </p:nvPr>
        </p:nvSpPr>
        <p:spPr>
          <a:xfrm>
            <a:off x="3772646" y="3624189"/>
            <a:ext cx="4848965" cy="1315376"/>
          </a:xfrm>
        </p:spPr>
        <p:txBody>
          <a:bodyPr vert="horz" lIns="68580" tIns="34290" rIns="68580" bIns="34290" rtlCol="0" anchor="b">
            <a:noAutofit/>
          </a:bodyPr>
          <a:lstStyle/>
          <a:p>
            <a:pPr algn="ctr"/>
            <a:r>
              <a:rPr lang="en-US" sz="4500" dirty="0">
                <a:solidFill>
                  <a:srgbClr val="FFFFFF"/>
                </a:solidFill>
              </a:rPr>
              <a:t>And the Winning Class is…</a:t>
            </a:r>
          </a:p>
        </p:txBody>
      </p:sp>
      <p:pic>
        <p:nvPicPr>
          <p:cNvPr id="17" name="Content Placeholder 4" descr="A group of people standing in a room&#10;&#10;Description generated with very high confidence">
            <a:extLst>
              <a:ext uri="{FF2B5EF4-FFF2-40B4-BE49-F238E27FC236}">
                <a16:creationId xmlns:a16="http://schemas.microsoft.com/office/drawing/2014/main" xmlns="" id="{8C1DE416-C082-4150-AE5A-AC5A33DC24E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75" r="10360" b="-2"/>
          <a:stretch/>
        </p:blipFill>
        <p:spPr>
          <a:xfrm>
            <a:off x="71347" y="875212"/>
            <a:ext cx="3419374" cy="5107574"/>
          </a:xfrm>
          <a:prstGeom prst="rect">
            <a:avLst/>
          </a:prstGeom>
        </p:spPr>
      </p:pic>
      <p:pic>
        <p:nvPicPr>
          <p:cNvPr id="6" name="Content Placeholder 4" descr="A group of people standing in front of a curtain&#10;&#10;Description generated with very high confidence">
            <a:extLst>
              <a:ext uri="{FF2B5EF4-FFF2-40B4-BE49-F238E27FC236}">
                <a16:creationId xmlns:a16="http://schemas.microsoft.com/office/drawing/2014/main" xmlns="" id="{8C841274-8152-4A7A-83DB-C78279D03C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755" b="42984"/>
          <a:stretch/>
        </p:blipFill>
        <p:spPr>
          <a:xfrm>
            <a:off x="3625192" y="2157790"/>
            <a:ext cx="5412814" cy="2542417"/>
          </a:xfrm>
          <a:prstGeom prst="rect">
            <a:avLst/>
          </a:prstGeom>
        </p:spPr>
      </p:pic>
    </p:spTree>
    <p:extLst>
      <p:ext uri="{BB962C8B-B14F-4D97-AF65-F5344CB8AC3E}">
        <p14:creationId xmlns:p14="http://schemas.microsoft.com/office/powerpoint/2010/main" val="439550452"/>
      </p:ext>
    </p:extLst>
  </p:cSld>
  <p:clrMapOvr>
    <a:masterClrMapping/>
  </p:clrMapOvr>
  <p:transition spd="slow" advClick="0" advTm="30000">
    <p:rand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in a room&#10;&#10;Description generated with very high confidence">
            <a:extLst>
              <a:ext uri="{FF2B5EF4-FFF2-40B4-BE49-F238E27FC236}">
                <a16:creationId xmlns:a16="http://schemas.microsoft.com/office/drawing/2014/main" xmlns="" id="{18486DC3-8E7F-481C-83E9-F90816FB6C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2963" b="24850"/>
          <a:stretch/>
        </p:blipFill>
        <p:spPr>
          <a:xfrm>
            <a:off x="15" y="857257"/>
            <a:ext cx="9143985" cy="5143493"/>
          </a:xfrm>
          <a:prstGeom prst="rect">
            <a:avLst/>
          </a:prstGeom>
        </p:spPr>
      </p:pic>
    </p:spTree>
    <p:extLst>
      <p:ext uri="{BB962C8B-B14F-4D97-AF65-F5344CB8AC3E}">
        <p14:creationId xmlns:p14="http://schemas.microsoft.com/office/powerpoint/2010/main" val="2802239416"/>
      </p:ext>
    </p:extLst>
  </p:cSld>
  <p:clrMapOvr>
    <a:masterClrMapping/>
  </p:clrMapOvr>
  <p:transition spd="slow" advClick="0" advTm="30000">
    <p:rand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group of people standing in front of a crowd&#10;&#10;Description generated with very high confidence">
            <a:extLst>
              <a:ext uri="{FF2B5EF4-FFF2-40B4-BE49-F238E27FC236}">
                <a16:creationId xmlns:a16="http://schemas.microsoft.com/office/drawing/2014/main" xmlns="" id="{D3274946-E687-4443-AD1A-3051FE59E0F7}"/>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7224" y="1415361"/>
            <a:ext cx="5203454" cy="3902591"/>
          </a:xfrm>
          <a:prstGeom prst="rect">
            <a:avLst/>
          </a:prstGeom>
        </p:spPr>
      </p:pic>
      <p:pic>
        <p:nvPicPr>
          <p:cNvPr id="24" name="Content Placeholder 4" descr="A group of people sitting in a room&#10;&#10;Description generated with very high confidence">
            <a:extLst>
              <a:ext uri="{FF2B5EF4-FFF2-40B4-BE49-F238E27FC236}">
                <a16:creationId xmlns:a16="http://schemas.microsoft.com/office/drawing/2014/main" xmlns="" id="{772F1141-1EB6-46C6-89EB-45DB26DA48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875"/>
          <a:stretch/>
        </p:blipFill>
        <p:spPr>
          <a:xfrm>
            <a:off x="5650992" y="1220724"/>
            <a:ext cx="2985310" cy="4416553"/>
          </a:xfrm>
          <a:prstGeom prst="rect">
            <a:avLst/>
          </a:prstGeom>
        </p:spPr>
      </p:pic>
    </p:spTree>
    <p:extLst>
      <p:ext uri="{BB962C8B-B14F-4D97-AF65-F5344CB8AC3E}">
        <p14:creationId xmlns:p14="http://schemas.microsoft.com/office/powerpoint/2010/main" val="1128545872"/>
      </p:ext>
    </p:extLst>
  </p:cSld>
  <p:clrMapOvr>
    <a:masterClrMapping/>
  </p:clrMapOvr>
  <p:transition spd="slow" advClick="0" advTm="30000">
    <p:rand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people standing in front of a crowd posing for the camera&#10;&#10;Description generated with very high confidence">
            <a:extLst>
              <a:ext uri="{FF2B5EF4-FFF2-40B4-BE49-F238E27FC236}">
                <a16:creationId xmlns:a16="http://schemas.microsoft.com/office/drawing/2014/main" xmlns="" id="{3FB5FD7B-8C21-4BA7-8123-BBA3AFA9F4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970" r="2" b="3678"/>
          <a:stretch/>
        </p:blipFill>
        <p:spPr>
          <a:xfrm>
            <a:off x="1722" y="164624"/>
            <a:ext cx="5620081" cy="3386958"/>
          </a:xfrm>
          <a:prstGeom prst="rect">
            <a:avLst/>
          </a:prstGeom>
        </p:spPr>
      </p:pic>
      <p:pic>
        <p:nvPicPr>
          <p:cNvPr id="13" name="Picture 12" descr="A group of people standing in front of a crowd posing for the camera&#10;&#10;Description generated with very high confidence">
            <a:extLst>
              <a:ext uri="{FF2B5EF4-FFF2-40B4-BE49-F238E27FC236}">
                <a16:creationId xmlns:a16="http://schemas.microsoft.com/office/drawing/2014/main" xmlns="" id="{EE7E689F-B7A4-44E8-B2EE-7D5FFB9D4F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748" r="2" b="74"/>
          <a:stretch/>
        </p:blipFill>
        <p:spPr>
          <a:xfrm>
            <a:off x="5688661" y="397307"/>
            <a:ext cx="3455339" cy="1637291"/>
          </a:xfrm>
          <a:prstGeom prst="rect">
            <a:avLst/>
          </a:prstGeom>
        </p:spPr>
      </p:pic>
      <p:pic>
        <p:nvPicPr>
          <p:cNvPr id="11" name="Picture 10" descr="A group of people standing around a table&#10;&#10;Description generated with very high confidence">
            <a:extLst>
              <a:ext uri="{FF2B5EF4-FFF2-40B4-BE49-F238E27FC236}">
                <a16:creationId xmlns:a16="http://schemas.microsoft.com/office/drawing/2014/main" xmlns="" id="{0D31CF61-1242-488A-9D11-4319FEC0E6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449" r="2" b="16598"/>
          <a:stretch/>
        </p:blipFill>
        <p:spPr>
          <a:xfrm>
            <a:off x="5693171" y="2481062"/>
            <a:ext cx="3450829" cy="1681097"/>
          </a:xfrm>
          <a:prstGeom prst="rect">
            <a:avLst/>
          </a:prstGeom>
        </p:spPr>
      </p:pic>
      <p:pic>
        <p:nvPicPr>
          <p:cNvPr id="5" name="Picture 4" descr="A group of people posing for a photo&#10;&#10;Description generated with very high confidence">
            <a:extLst>
              <a:ext uri="{FF2B5EF4-FFF2-40B4-BE49-F238E27FC236}">
                <a16:creationId xmlns:a16="http://schemas.microsoft.com/office/drawing/2014/main" xmlns="" id="{C339176F-EAA9-45F0-B1A9-3A17A54D6F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400" r="-4" b="13714"/>
          <a:stretch/>
        </p:blipFill>
        <p:spPr>
          <a:xfrm>
            <a:off x="1722" y="3685258"/>
            <a:ext cx="3469648" cy="1687956"/>
          </a:xfrm>
          <a:prstGeom prst="rect">
            <a:avLst/>
          </a:prstGeom>
        </p:spPr>
      </p:pic>
      <p:pic>
        <p:nvPicPr>
          <p:cNvPr id="7" name="Picture 6" descr="A group of people standing in front of a crowd posing for the camera&#10;&#10;Description generated with very high confidence">
            <a:extLst>
              <a:ext uri="{FF2B5EF4-FFF2-40B4-BE49-F238E27FC236}">
                <a16:creationId xmlns:a16="http://schemas.microsoft.com/office/drawing/2014/main" xmlns="" id="{B66B3506-2292-4201-91A5-30CACDE1CA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8781" r="1" b="31007"/>
          <a:stretch/>
        </p:blipFill>
        <p:spPr>
          <a:xfrm>
            <a:off x="3720351" y="4778952"/>
            <a:ext cx="5298141" cy="1687956"/>
          </a:xfrm>
          <a:prstGeom prst="rect">
            <a:avLst/>
          </a:prstGeom>
        </p:spPr>
      </p:pic>
    </p:spTree>
    <p:extLst>
      <p:ext uri="{BB962C8B-B14F-4D97-AF65-F5344CB8AC3E}">
        <p14:creationId xmlns:p14="http://schemas.microsoft.com/office/powerpoint/2010/main" val="1410387879"/>
      </p:ext>
    </p:extLst>
  </p:cSld>
  <p:clrMapOvr>
    <a:masterClrMapping/>
  </p:clrMapOvr>
  <p:transition spd="slow" advClick="0" advTm="30000">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665F2E0-0191-4852-9B2B-6F6EAD9AC6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962085" cy="5078813"/>
          </a:xfrm>
        </p:spPr>
      </p:pic>
      <p:sp>
        <p:nvSpPr>
          <p:cNvPr id="6" name="Rectangle 5">
            <a:extLst>
              <a:ext uri="{FF2B5EF4-FFF2-40B4-BE49-F238E27FC236}">
                <a16:creationId xmlns:a16="http://schemas.microsoft.com/office/drawing/2014/main" xmlns="" id="{D45B96B8-CD92-44C2-8B9D-3C3C2B9A19DF}"/>
              </a:ext>
            </a:extLst>
          </p:cNvPr>
          <p:cNvSpPr/>
          <p:nvPr/>
        </p:nvSpPr>
        <p:spPr>
          <a:xfrm rot="18993217">
            <a:off x="3152512" y="3463545"/>
            <a:ext cx="5848534" cy="992579"/>
          </a:xfrm>
          <a:prstGeom prst="rect">
            <a:avLst/>
          </a:prstGeom>
          <a:noFill/>
        </p:spPr>
        <p:txBody>
          <a:bodyPr wrap="square" lIns="68580" tIns="34290" rIns="68580" bIns="34290">
            <a:sp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rPr>
              <a:t>Field Day Prep</a:t>
            </a:r>
          </a:p>
        </p:txBody>
      </p:sp>
    </p:spTree>
    <p:extLst>
      <p:ext uri="{BB962C8B-B14F-4D97-AF65-F5344CB8AC3E}">
        <p14:creationId xmlns:p14="http://schemas.microsoft.com/office/powerpoint/2010/main" val="807978646"/>
      </p:ext>
    </p:extLst>
  </p:cSld>
  <p:clrMapOvr>
    <a:masterClrMapping/>
  </p:clrMapOvr>
  <p:transition spd="slow" advClick="0" advTm="10000">
    <p:random/>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C0427F-8118-4D36-A9AE-CC525E04EED1}"/>
              </a:ext>
            </a:extLst>
          </p:cNvPr>
          <p:cNvSpPr>
            <a:spLocks noGrp="1"/>
          </p:cNvSpPr>
          <p:nvPr>
            <p:ph type="title"/>
          </p:nvPr>
        </p:nvSpPr>
        <p:spPr>
          <a:xfrm>
            <a:off x="5526136" y="2345582"/>
            <a:ext cx="3483938" cy="2166836"/>
          </a:xfrm>
        </p:spPr>
        <p:txBody>
          <a:bodyPr vert="horz" lIns="68580" tIns="34290" rIns="68580" bIns="34290" rtlCol="0" anchor="b">
            <a:normAutofit/>
          </a:bodyPr>
          <a:lstStyle/>
          <a:p>
            <a:r>
              <a:rPr lang="en-US" sz="4500" dirty="0"/>
              <a:t>Biscuits Charity Night</a:t>
            </a:r>
          </a:p>
        </p:txBody>
      </p:sp>
      <p:pic>
        <p:nvPicPr>
          <p:cNvPr id="1026" name="Picture 1" descr="image004">
            <a:extLst>
              <a:ext uri="{FF2B5EF4-FFF2-40B4-BE49-F238E27FC236}">
                <a16:creationId xmlns:a16="http://schemas.microsoft.com/office/drawing/2014/main" xmlns="" id="{B232F017-C8BE-4EAE-976D-B2BBF0B1DC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06"/>
          <a:stretch/>
        </p:blipFill>
        <p:spPr bwMode="auto">
          <a:xfrm>
            <a:off x="0" y="0"/>
            <a:ext cx="5890273"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4626254"/>
      </p:ext>
    </p:extLst>
  </p:cSld>
  <p:clrMapOvr>
    <a:overrideClrMapping bg1="dk1" tx1="lt1" bg2="dk2" tx2="lt2" accent1="accent1" accent2="accent2" accent3="accent3" accent4="accent4" accent5="accent5" accent6="accent6" hlink="hlink" folHlink="folHlink"/>
  </p:clrMapOvr>
  <p:transition spd="slow" advClick="0" advTm="30000">
    <p:rand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A9CD375-00F8-4C72-BE75-A51415AE9B93}"/>
              </a:ext>
            </a:extLst>
          </p:cNvPr>
          <p:cNvPicPr>
            <a:picLocks noChangeAspect="1"/>
          </p:cNvPicPr>
          <p:nvPr/>
        </p:nvPicPr>
        <p:blipFill>
          <a:blip r:embed="rId2"/>
          <a:stretch>
            <a:fillRect/>
          </a:stretch>
        </p:blipFill>
        <p:spPr>
          <a:xfrm>
            <a:off x="2001122" y="107576"/>
            <a:ext cx="5008982" cy="6656456"/>
          </a:xfrm>
          <a:prstGeom prst="rect">
            <a:avLst/>
          </a:prstGeom>
          <a:ln w="22225">
            <a:solidFill>
              <a:srgbClr val="7030A0"/>
            </a:solidFill>
          </a:ln>
        </p:spPr>
      </p:pic>
    </p:spTree>
    <p:extLst>
      <p:ext uri="{BB962C8B-B14F-4D97-AF65-F5344CB8AC3E}">
        <p14:creationId xmlns:p14="http://schemas.microsoft.com/office/powerpoint/2010/main" val="3795093688"/>
      </p:ext>
    </p:extLst>
  </p:cSld>
  <p:clrMapOvr>
    <a:masterClrMapping/>
  </p:clrMapOvr>
  <p:transition spd="slow" advClick="0" advTm="30000">
    <p:rand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B0DE55-C6E2-47D1-ABDC-C65A3FF519A7}"/>
              </a:ext>
            </a:extLst>
          </p:cNvPr>
          <p:cNvSpPr>
            <a:spLocks noGrp="1"/>
          </p:cNvSpPr>
          <p:nvPr>
            <p:ph type="title"/>
          </p:nvPr>
        </p:nvSpPr>
        <p:spPr>
          <a:xfrm>
            <a:off x="409763" y="1182409"/>
            <a:ext cx="8354891" cy="697835"/>
          </a:xfrm>
        </p:spPr>
        <p:txBody>
          <a:bodyPr vert="horz" lIns="68580" tIns="34290" rIns="68580" bIns="34290" rtlCol="0" anchor="b">
            <a:normAutofit/>
          </a:bodyPr>
          <a:lstStyle/>
          <a:p>
            <a:pPr algn="ctr"/>
            <a:r>
              <a:rPr lang="en-US" sz="3150">
                <a:solidFill>
                  <a:srgbClr val="FFFFFF"/>
                </a:solidFill>
              </a:rPr>
              <a:t>T-Shirts by Boosters, Courtesy of Baptist Health</a:t>
            </a:r>
          </a:p>
        </p:txBody>
      </p:sp>
      <p:pic>
        <p:nvPicPr>
          <p:cNvPr id="55" name="Content Placeholder 4">
            <a:extLst>
              <a:ext uri="{FF2B5EF4-FFF2-40B4-BE49-F238E27FC236}">
                <a16:creationId xmlns:a16="http://schemas.microsoft.com/office/drawing/2014/main" xmlns="" id="{018C7EF4-7B2B-4EB7-BA52-657330637B78}"/>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9763" y="918873"/>
            <a:ext cx="3742349" cy="4989801"/>
          </a:xfrm>
          <a:prstGeom prst="rect">
            <a:avLst/>
          </a:prstGeom>
        </p:spPr>
      </p:pic>
      <p:pic>
        <p:nvPicPr>
          <p:cNvPr id="7" name="Picture 6" descr="A close up of a piece of paper&#10;&#10;Description generated with high confidence">
            <a:extLst>
              <a:ext uri="{FF2B5EF4-FFF2-40B4-BE49-F238E27FC236}">
                <a16:creationId xmlns:a16="http://schemas.microsoft.com/office/drawing/2014/main" xmlns="" id="{A0175055-426E-4ED2-9560-21F8B0EC5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6938" y="918873"/>
            <a:ext cx="3742349" cy="4989801"/>
          </a:xfrm>
          <a:prstGeom prst="rect">
            <a:avLst/>
          </a:prstGeom>
        </p:spPr>
      </p:pic>
    </p:spTree>
    <p:extLst>
      <p:ext uri="{BB962C8B-B14F-4D97-AF65-F5344CB8AC3E}">
        <p14:creationId xmlns:p14="http://schemas.microsoft.com/office/powerpoint/2010/main" val="1502295214"/>
      </p:ext>
    </p:extLst>
  </p:cSld>
  <p:clrMapOvr>
    <a:masterClrMapping/>
  </p:clrMapOvr>
  <p:transition spd="slow" advClick="0" advTm="30000">
    <p:rand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tanding on top of a grass covered field&#10;&#10;Description generated with very high confidence">
            <a:extLst>
              <a:ext uri="{FF2B5EF4-FFF2-40B4-BE49-F238E27FC236}">
                <a16:creationId xmlns:a16="http://schemas.microsoft.com/office/drawing/2014/main" xmlns="" id="{29E9C35A-A9CB-42D2-80AE-179CA3B201C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516" r="8890" b="-2"/>
          <a:stretch/>
        </p:blipFill>
        <p:spPr>
          <a:xfrm>
            <a:off x="16" y="857258"/>
            <a:ext cx="3002264" cy="2541662"/>
          </a:xfrm>
          <a:prstGeom prst="rect">
            <a:avLst/>
          </a:prstGeom>
        </p:spPr>
      </p:pic>
      <p:pic>
        <p:nvPicPr>
          <p:cNvPr id="15" name="Picture 14" descr="A person standing in front of a building&#10;&#10;Description generated with very high confidence">
            <a:extLst>
              <a:ext uri="{FF2B5EF4-FFF2-40B4-BE49-F238E27FC236}">
                <a16:creationId xmlns:a16="http://schemas.microsoft.com/office/drawing/2014/main" xmlns="" id="{4ECD5D4A-0ABC-4BDE-B12B-F2B68AF91D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17" r="4" b="4"/>
          <a:stretch/>
        </p:blipFill>
        <p:spPr>
          <a:xfrm>
            <a:off x="3070860" y="857257"/>
            <a:ext cx="3010535" cy="2537453"/>
          </a:xfrm>
          <a:prstGeom prst="rect">
            <a:avLst/>
          </a:prstGeom>
        </p:spPr>
      </p:pic>
      <p:pic>
        <p:nvPicPr>
          <p:cNvPr id="9" name="Picture 8" descr="A group of people standing on top of a grass covered field&#10;&#10;Description generated with very high confidence">
            <a:extLst>
              <a:ext uri="{FF2B5EF4-FFF2-40B4-BE49-F238E27FC236}">
                <a16:creationId xmlns:a16="http://schemas.microsoft.com/office/drawing/2014/main" xmlns="" id="{82421C4D-35C5-4916-A5E1-17284BC28D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61" r="4" b="4"/>
          <a:stretch/>
        </p:blipFill>
        <p:spPr>
          <a:xfrm>
            <a:off x="6141721" y="857257"/>
            <a:ext cx="3002279" cy="2537453"/>
          </a:xfrm>
          <a:prstGeom prst="rect">
            <a:avLst/>
          </a:prstGeom>
        </p:spPr>
      </p:pic>
      <p:pic>
        <p:nvPicPr>
          <p:cNvPr id="7" name="Picture 6" descr="A group of people standing on top of a grass covered field&#10;&#10;Description generated with very high confidence">
            <a:extLst>
              <a:ext uri="{FF2B5EF4-FFF2-40B4-BE49-F238E27FC236}">
                <a16:creationId xmlns:a16="http://schemas.microsoft.com/office/drawing/2014/main" xmlns="" id="{8CF7FE7D-8D2C-427D-92B2-89A0F97F58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94" r="6412" b="-3"/>
          <a:stretch/>
        </p:blipFill>
        <p:spPr>
          <a:xfrm>
            <a:off x="16" y="3459077"/>
            <a:ext cx="3002264" cy="2541670"/>
          </a:xfrm>
          <a:prstGeom prst="rect">
            <a:avLst/>
          </a:prstGeom>
        </p:spPr>
      </p:pic>
      <p:pic>
        <p:nvPicPr>
          <p:cNvPr id="13" name="Picture 12" descr="A group of people walking down a street&#10;&#10;Description generated with very high confidence">
            <a:extLst>
              <a:ext uri="{FF2B5EF4-FFF2-40B4-BE49-F238E27FC236}">
                <a16:creationId xmlns:a16="http://schemas.microsoft.com/office/drawing/2014/main" xmlns="" id="{F83D7E23-82A0-4081-A0B1-351841FF2F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017" r="4" b="4"/>
          <a:stretch/>
        </p:blipFill>
        <p:spPr>
          <a:xfrm>
            <a:off x="3070860" y="3459077"/>
            <a:ext cx="3010535" cy="2537460"/>
          </a:xfrm>
          <a:prstGeom prst="rect">
            <a:avLst/>
          </a:prstGeom>
        </p:spPr>
      </p:pic>
      <p:pic>
        <p:nvPicPr>
          <p:cNvPr id="11" name="Picture 10" descr="A picture containing table&#10;&#10;Description generated with high confidence">
            <a:extLst>
              <a:ext uri="{FF2B5EF4-FFF2-40B4-BE49-F238E27FC236}">
                <a16:creationId xmlns:a16="http://schemas.microsoft.com/office/drawing/2014/main" xmlns="" id="{FEB647FD-2851-4AF2-90E4-4B8E23859D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868" r="8465" b="2"/>
          <a:stretch/>
        </p:blipFill>
        <p:spPr>
          <a:xfrm rot="5400000">
            <a:off x="6376152" y="3232898"/>
            <a:ext cx="2541670" cy="2994026"/>
          </a:xfrm>
          <a:prstGeom prst="rect">
            <a:avLst/>
          </a:prstGeom>
        </p:spPr>
      </p:pic>
    </p:spTree>
    <p:extLst>
      <p:ext uri="{BB962C8B-B14F-4D97-AF65-F5344CB8AC3E}">
        <p14:creationId xmlns:p14="http://schemas.microsoft.com/office/powerpoint/2010/main" val="227966942"/>
      </p:ext>
    </p:extLst>
  </p:cSld>
  <p:clrMapOvr>
    <a:masterClrMapping/>
  </p:clrMapOvr>
  <p:transition spd="slow" advClick="0" advTm="30000">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665F2E0-0191-4852-9B2B-6F6EAD9AC6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114485" cy="5208635"/>
          </a:xfrm>
        </p:spPr>
      </p:pic>
      <p:sp>
        <p:nvSpPr>
          <p:cNvPr id="6" name="Rectangle 5">
            <a:extLst>
              <a:ext uri="{FF2B5EF4-FFF2-40B4-BE49-F238E27FC236}">
                <a16:creationId xmlns:a16="http://schemas.microsoft.com/office/drawing/2014/main" xmlns="" id="{D45B96B8-CD92-44C2-8B9D-3C3C2B9A19DF}"/>
              </a:ext>
            </a:extLst>
          </p:cNvPr>
          <p:cNvSpPr/>
          <p:nvPr/>
        </p:nvSpPr>
        <p:spPr>
          <a:xfrm rot="18993217">
            <a:off x="2537012" y="3528067"/>
            <a:ext cx="6943294" cy="992579"/>
          </a:xfrm>
          <a:prstGeom prst="rect">
            <a:avLst/>
          </a:prstGeom>
          <a:noFill/>
        </p:spPr>
        <p:txBody>
          <a:bodyPr wrap="square" lIns="68580" tIns="34290" rIns="68580" bIns="34290">
            <a:sp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rPr>
              <a:t>Field Day Visitors</a:t>
            </a:r>
          </a:p>
        </p:txBody>
      </p:sp>
    </p:spTree>
    <p:extLst>
      <p:ext uri="{BB962C8B-B14F-4D97-AF65-F5344CB8AC3E}">
        <p14:creationId xmlns:p14="http://schemas.microsoft.com/office/powerpoint/2010/main" val="898109623"/>
      </p:ext>
    </p:extLst>
  </p:cSld>
  <p:clrMapOvr>
    <a:masterClrMapping/>
  </p:clrMapOvr>
  <p:transition spd="slow" advClick="0" advTm="10000">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3969" y="1859984"/>
            <a:ext cx="3443930" cy="179424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04" y="3701560"/>
            <a:ext cx="3432048" cy="131978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8365" y="5351613"/>
            <a:ext cx="4057142" cy="12743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9139" y="3840226"/>
            <a:ext cx="4873590" cy="142400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27" y="1963459"/>
            <a:ext cx="3409741" cy="1587293"/>
          </a:xfrm>
          <a:prstGeom prst="rect">
            <a:avLst/>
          </a:prstGeom>
        </p:spPr>
      </p:pic>
      <p:pic>
        <p:nvPicPr>
          <p:cNvPr id="12" name="Picture 11"/>
          <p:cNvPicPr>
            <a:picLocks noChangeAspect="1"/>
          </p:cNvPicPr>
          <p:nvPr/>
        </p:nvPicPr>
        <p:blipFill>
          <a:blip r:embed="rId7"/>
          <a:stretch>
            <a:fillRect/>
          </a:stretch>
        </p:blipFill>
        <p:spPr>
          <a:xfrm>
            <a:off x="-1" y="0"/>
            <a:ext cx="9082729" cy="1673987"/>
          </a:xfrm>
          <a:prstGeom prst="rect">
            <a:avLst/>
          </a:prstGeom>
        </p:spPr>
      </p:pic>
    </p:spTree>
    <p:extLst>
      <p:ext uri="{BB962C8B-B14F-4D97-AF65-F5344CB8AC3E}">
        <p14:creationId xmlns:p14="http://schemas.microsoft.com/office/powerpoint/2010/main" val="3205358579"/>
      </p:ext>
    </p:extLst>
  </p:cSld>
  <p:clrMapOvr>
    <a:masterClrMapping/>
  </p:clrMapOvr>
  <p:transition spd="slow">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group of people posing for the camera&#10;&#10;Description generated with very high confidence">
            <a:extLst>
              <a:ext uri="{FF2B5EF4-FFF2-40B4-BE49-F238E27FC236}">
                <a16:creationId xmlns:a16="http://schemas.microsoft.com/office/drawing/2014/main" xmlns="" id="{0E385306-66BF-4626-9C48-98895B42C8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26" r="1" b="1388"/>
          <a:stretch/>
        </p:blipFill>
        <p:spPr>
          <a:xfrm>
            <a:off x="0" y="46758"/>
            <a:ext cx="4616824" cy="3008546"/>
          </a:xfrm>
          <a:custGeom>
            <a:avLst/>
            <a:gdLst>
              <a:gd name="connsiteX0" fmla="*/ 0 w 6015567"/>
              <a:gd name="connsiteY0" fmla="*/ 0 h 3920044"/>
              <a:gd name="connsiteX1" fmla="*/ 6015567 w 6015567"/>
              <a:gd name="connsiteY1" fmla="*/ 0 h 3920044"/>
              <a:gd name="connsiteX2" fmla="*/ 6015567 w 6015567"/>
              <a:gd name="connsiteY2" fmla="*/ 3103224 h 3920044"/>
              <a:gd name="connsiteX3" fmla="*/ 3545908 w 6015567"/>
              <a:gd name="connsiteY3" fmla="*/ 3103224 h 3920044"/>
              <a:gd name="connsiteX4" fmla="*/ 3545908 w 6015567"/>
              <a:gd name="connsiteY4" fmla="*/ 3920044 h 3920044"/>
              <a:gd name="connsiteX5" fmla="*/ 0 w 6015567"/>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18" name="Picture 17" descr="A person standing in a room&#10;&#10;Description generated with very high confidence">
            <a:extLst>
              <a:ext uri="{FF2B5EF4-FFF2-40B4-BE49-F238E27FC236}">
                <a16:creationId xmlns:a16="http://schemas.microsoft.com/office/drawing/2014/main" xmlns="" id="{410C612D-7DB3-4807-81C5-4150FF7B2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4251" y="89340"/>
            <a:ext cx="4179750" cy="2351109"/>
          </a:xfrm>
          <a:prstGeom prst="rect">
            <a:avLst/>
          </a:prstGeom>
        </p:spPr>
      </p:pic>
      <p:pic>
        <p:nvPicPr>
          <p:cNvPr id="19" name="Picture 18" descr="A person walking down a street&#10;&#10;Description generated with very high confidence">
            <a:extLst>
              <a:ext uri="{FF2B5EF4-FFF2-40B4-BE49-F238E27FC236}">
                <a16:creationId xmlns:a16="http://schemas.microsoft.com/office/drawing/2014/main" xmlns="" id="{8413A317-40E9-47FF-8EA8-0B760459DE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566" r="13287" b="-5"/>
          <a:stretch/>
        </p:blipFill>
        <p:spPr>
          <a:xfrm>
            <a:off x="7105454" y="2440450"/>
            <a:ext cx="2038546" cy="1815993"/>
          </a:xfrm>
          <a:prstGeom prst="rect">
            <a:avLst/>
          </a:prstGeom>
          <a:ln w="73025">
            <a:noFill/>
          </a:ln>
        </p:spPr>
      </p:pic>
      <p:pic>
        <p:nvPicPr>
          <p:cNvPr id="27" name="Content Placeholder 26" descr="A person standing on a grass field posing for the camera&#10;&#10;Description generated with very high confidence">
            <a:extLst>
              <a:ext uri="{FF2B5EF4-FFF2-40B4-BE49-F238E27FC236}">
                <a16:creationId xmlns:a16="http://schemas.microsoft.com/office/drawing/2014/main" xmlns="" id="{230A4EA7-31A7-4C44-A8EC-580951421F09}"/>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191461" y="4643718"/>
            <a:ext cx="2952972" cy="2214282"/>
          </a:xfrm>
        </p:spPr>
      </p:pic>
      <p:pic>
        <p:nvPicPr>
          <p:cNvPr id="21" name="Picture 20" descr="A group of people standing in front of a building&#10;&#10;Description generated with very high confidence">
            <a:extLst>
              <a:ext uri="{FF2B5EF4-FFF2-40B4-BE49-F238E27FC236}">
                <a16:creationId xmlns:a16="http://schemas.microsoft.com/office/drawing/2014/main" xmlns="" id="{DA790515-9EC8-4FC0-BE35-AC022830C93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157" t="17128" r="15123" b="40147"/>
          <a:stretch/>
        </p:blipFill>
        <p:spPr>
          <a:xfrm>
            <a:off x="0" y="4080507"/>
            <a:ext cx="3155576" cy="2777494"/>
          </a:xfrm>
          <a:prstGeom prst="rect">
            <a:avLst/>
          </a:prstGeom>
        </p:spPr>
      </p:pic>
      <p:pic>
        <p:nvPicPr>
          <p:cNvPr id="7" name="Picture 6" descr="A group of people posing for a picture&#10;&#10;Description generated with very high confidence">
            <a:extLst>
              <a:ext uri="{FF2B5EF4-FFF2-40B4-BE49-F238E27FC236}">
                <a16:creationId xmlns:a16="http://schemas.microsoft.com/office/drawing/2014/main" xmlns="" id="{96583C2D-C3EE-4290-9CF7-755ED549AE9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893" b="-4"/>
          <a:stretch/>
        </p:blipFill>
        <p:spPr>
          <a:xfrm>
            <a:off x="2707341" y="2391985"/>
            <a:ext cx="4115233" cy="3245362"/>
          </a:xfrm>
          <a:prstGeom prst="rect">
            <a:avLst/>
          </a:prstGeom>
        </p:spPr>
      </p:pic>
    </p:spTree>
    <p:extLst>
      <p:ext uri="{BB962C8B-B14F-4D97-AF65-F5344CB8AC3E}">
        <p14:creationId xmlns:p14="http://schemas.microsoft.com/office/powerpoint/2010/main" val="3815487212"/>
      </p:ext>
    </p:extLst>
  </p:cSld>
  <p:clrMapOvr>
    <a:masterClrMapping/>
  </p:clrMapOvr>
  <p:transition spd="slow" advClick="0" advTm="30000">
    <p:rand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A picture containing person, indoor&#10;&#10;Description generated with high confidence">
            <a:extLst>
              <a:ext uri="{FF2B5EF4-FFF2-40B4-BE49-F238E27FC236}">
                <a16:creationId xmlns:a16="http://schemas.microsoft.com/office/drawing/2014/main" xmlns="" id="{6B0B627D-6140-4BE9-8512-A949A054C9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41" r="16950" b="4"/>
          <a:stretch/>
        </p:blipFill>
        <p:spPr>
          <a:xfrm rot="5400000">
            <a:off x="3980825" y="3771013"/>
            <a:ext cx="2239721" cy="2514205"/>
          </a:xfrm>
          <a:prstGeom prst="rect">
            <a:avLst/>
          </a:prstGeom>
        </p:spPr>
      </p:pic>
      <p:pic>
        <p:nvPicPr>
          <p:cNvPr id="38" name="Content Placeholder 7" descr="A group of people standing in a room&#10;&#10;Description generated with very high confidence">
            <a:extLst>
              <a:ext uri="{FF2B5EF4-FFF2-40B4-BE49-F238E27FC236}">
                <a16:creationId xmlns:a16="http://schemas.microsoft.com/office/drawing/2014/main" xmlns="" id="{52D399B3-EEB8-448F-AC03-23C177C06D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35" r="24118" b="-5"/>
          <a:stretch/>
        </p:blipFill>
        <p:spPr>
          <a:xfrm>
            <a:off x="6418378" y="3908254"/>
            <a:ext cx="2528604" cy="2252548"/>
          </a:xfrm>
          <a:prstGeom prst="rect">
            <a:avLst/>
          </a:prstGeom>
        </p:spPr>
      </p:pic>
      <p:pic>
        <p:nvPicPr>
          <p:cNvPr id="14" name="Picture 13" descr="A group of people standing in front of a building&#10;&#10;Description generated with very high confidence">
            <a:extLst>
              <a:ext uri="{FF2B5EF4-FFF2-40B4-BE49-F238E27FC236}">
                <a16:creationId xmlns:a16="http://schemas.microsoft.com/office/drawing/2014/main" xmlns="" id="{779F7722-C988-46E5-B357-51725D608C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71" r="4" b="14721"/>
          <a:stretch/>
        </p:blipFill>
        <p:spPr>
          <a:xfrm>
            <a:off x="69226" y="3908254"/>
            <a:ext cx="3713767" cy="2239720"/>
          </a:xfrm>
          <a:prstGeom prst="rect">
            <a:avLst/>
          </a:prstGeom>
        </p:spPr>
      </p:pic>
      <p:pic>
        <p:nvPicPr>
          <p:cNvPr id="9" name="Picture 8" descr="A group of people standing on top of a grass covered field&#10;&#10;Description generated with very high confidence">
            <a:extLst>
              <a:ext uri="{FF2B5EF4-FFF2-40B4-BE49-F238E27FC236}">
                <a16:creationId xmlns:a16="http://schemas.microsoft.com/office/drawing/2014/main" xmlns="" id="{AA2CE48B-283A-4FE8-B83B-D5DA2AA3A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92" t="29494" r="5574" b="17169"/>
          <a:stretch/>
        </p:blipFill>
        <p:spPr>
          <a:xfrm>
            <a:off x="69226" y="602606"/>
            <a:ext cx="3190157" cy="2612640"/>
          </a:xfrm>
          <a:prstGeom prst="rect">
            <a:avLst/>
          </a:prstGeom>
        </p:spPr>
      </p:pic>
      <p:pic>
        <p:nvPicPr>
          <p:cNvPr id="15" name="Picture 14" descr="A group of people standing in a field posing for the camera&#10;&#10;Description generated with very high confidence">
            <a:extLst>
              <a:ext uri="{FF2B5EF4-FFF2-40B4-BE49-F238E27FC236}">
                <a16:creationId xmlns:a16="http://schemas.microsoft.com/office/drawing/2014/main" xmlns="" id="{83F07333-EA0E-489D-9D5B-5CE7CEE9D8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170" t="15875" r="15490" b="19291"/>
          <a:stretch/>
        </p:blipFill>
        <p:spPr>
          <a:xfrm>
            <a:off x="3417913" y="970159"/>
            <a:ext cx="2785663" cy="2017581"/>
          </a:xfrm>
          <a:prstGeom prst="rect">
            <a:avLst/>
          </a:prstGeom>
        </p:spPr>
      </p:pic>
      <p:pic>
        <p:nvPicPr>
          <p:cNvPr id="27" name="Picture 26" descr="A group of people standing in front of a crowd&#10;&#10;Description generated with very high confidence">
            <a:extLst>
              <a:ext uri="{FF2B5EF4-FFF2-40B4-BE49-F238E27FC236}">
                <a16:creationId xmlns:a16="http://schemas.microsoft.com/office/drawing/2014/main" xmlns="" id="{3000E341-1B01-4CCD-98B1-31B7BE224BC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426" r="12027" b="12234"/>
          <a:stretch/>
        </p:blipFill>
        <p:spPr>
          <a:xfrm>
            <a:off x="6352901" y="602606"/>
            <a:ext cx="2594081" cy="2612640"/>
          </a:xfrm>
          <a:prstGeom prst="rect">
            <a:avLst/>
          </a:prstGeom>
        </p:spPr>
      </p:pic>
    </p:spTree>
    <p:extLst>
      <p:ext uri="{BB962C8B-B14F-4D97-AF65-F5344CB8AC3E}">
        <p14:creationId xmlns:p14="http://schemas.microsoft.com/office/powerpoint/2010/main" val="4032139765"/>
      </p:ext>
    </p:extLst>
  </p:cSld>
  <p:clrMapOvr>
    <a:masterClrMapping/>
  </p:clrMapOvr>
  <p:transition spd="slow" advClick="0" advTm="30000">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665F2E0-0191-4852-9B2B-6F6EAD9AC6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096000" cy="5192889"/>
          </a:xfrm>
        </p:spPr>
      </p:pic>
      <p:sp>
        <p:nvSpPr>
          <p:cNvPr id="6" name="Rectangle 5">
            <a:extLst>
              <a:ext uri="{FF2B5EF4-FFF2-40B4-BE49-F238E27FC236}">
                <a16:creationId xmlns:a16="http://schemas.microsoft.com/office/drawing/2014/main" xmlns="" id="{D45B96B8-CD92-44C2-8B9D-3C3C2B9A19DF}"/>
              </a:ext>
            </a:extLst>
          </p:cNvPr>
          <p:cNvSpPr/>
          <p:nvPr/>
        </p:nvSpPr>
        <p:spPr>
          <a:xfrm rot="18993217">
            <a:off x="2380179" y="3478298"/>
            <a:ext cx="7362037" cy="992579"/>
          </a:xfrm>
          <a:prstGeom prst="rect">
            <a:avLst/>
          </a:prstGeom>
          <a:noFill/>
        </p:spPr>
        <p:txBody>
          <a:bodyPr wrap="square" lIns="68580" tIns="34290" rIns="68580" bIns="34290">
            <a:sp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rPr>
              <a:t>Field Day Activities</a:t>
            </a:r>
            <a:endParaRPr lang="en-US" sz="72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750538182"/>
      </p:ext>
    </p:extLst>
  </p:cSld>
  <p:clrMapOvr>
    <a:masterClrMapping/>
  </p:clrMapOvr>
  <p:transition spd="slow" advClick="0" advTm="10000">
    <p:rand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playing football on a field&#10;&#10;Description generated with high confidence">
            <a:extLst>
              <a:ext uri="{FF2B5EF4-FFF2-40B4-BE49-F238E27FC236}">
                <a16:creationId xmlns:a16="http://schemas.microsoft.com/office/drawing/2014/main" xmlns="" id="{1C807AD0-9776-4495-8935-28C80DBBA7B4}"/>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r="-2" b="5911"/>
          <a:stretch/>
        </p:blipFill>
        <p:spPr>
          <a:xfrm>
            <a:off x="3818965" y="263836"/>
            <a:ext cx="5439872" cy="3416411"/>
          </a:xfrm>
          <a:prstGeom prst="rect">
            <a:avLst/>
          </a:prstGeom>
          <a:effectLst>
            <a:softEdge rad="533400"/>
          </a:effectLst>
        </p:spPr>
      </p:pic>
      <p:pic>
        <p:nvPicPr>
          <p:cNvPr id="10" name="Content Placeholder 4" descr="A picture containing grass, outdoor, person, athletic game&#10;&#10;Description generated with very high confidence">
            <a:extLst>
              <a:ext uri="{FF2B5EF4-FFF2-40B4-BE49-F238E27FC236}">
                <a16:creationId xmlns:a16="http://schemas.microsoft.com/office/drawing/2014/main" xmlns="" id="{790CF2E9-8E31-40B5-8DE9-1AC17ABD62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6"/>
          <a:stretch/>
        </p:blipFill>
        <p:spPr>
          <a:xfrm>
            <a:off x="4009867" y="2897736"/>
            <a:ext cx="5248970" cy="3532518"/>
          </a:xfrm>
          <a:prstGeom prst="rect">
            <a:avLst/>
          </a:prstGeom>
          <a:effectLst>
            <a:softEdge rad="533400"/>
          </a:effectLst>
        </p:spPr>
      </p:pic>
      <p:sp>
        <p:nvSpPr>
          <p:cNvPr id="2" name="Title 1">
            <a:extLst>
              <a:ext uri="{FF2B5EF4-FFF2-40B4-BE49-F238E27FC236}">
                <a16:creationId xmlns:a16="http://schemas.microsoft.com/office/drawing/2014/main" xmlns="" id="{9D8E1DD2-4416-45CD-9B4E-7B17D9F8B34D}"/>
              </a:ext>
            </a:extLst>
          </p:cNvPr>
          <p:cNvSpPr>
            <a:spLocks noGrp="1"/>
          </p:cNvSpPr>
          <p:nvPr>
            <p:ph type="title"/>
          </p:nvPr>
        </p:nvSpPr>
        <p:spPr>
          <a:xfrm>
            <a:off x="407140" y="241902"/>
            <a:ext cx="3602727" cy="983748"/>
          </a:xfrm>
        </p:spPr>
        <p:txBody>
          <a:bodyPr>
            <a:normAutofit/>
          </a:bodyPr>
          <a:lstStyle/>
          <a:p>
            <a:r>
              <a:rPr lang="en-US" sz="2100" dirty="0">
                <a:solidFill>
                  <a:srgbClr val="000000"/>
                </a:solidFill>
              </a:rPr>
              <a:t>Activity:  Hoop Hop Showdown</a:t>
            </a:r>
            <a:br>
              <a:rPr lang="en-US" sz="2100" dirty="0">
                <a:solidFill>
                  <a:srgbClr val="000000"/>
                </a:solidFill>
              </a:rPr>
            </a:br>
            <a:r>
              <a:rPr lang="en-US" sz="2100" dirty="0">
                <a:solidFill>
                  <a:srgbClr val="000000"/>
                </a:solidFill>
              </a:rPr>
              <a:t>Lesson:  Self - Control</a:t>
            </a:r>
          </a:p>
        </p:txBody>
      </p:sp>
      <p:sp>
        <p:nvSpPr>
          <p:cNvPr id="12" name="Content Placeholder 11">
            <a:extLst>
              <a:ext uri="{FF2B5EF4-FFF2-40B4-BE49-F238E27FC236}">
                <a16:creationId xmlns:a16="http://schemas.microsoft.com/office/drawing/2014/main" xmlns="" id="{0BADA724-BE47-49A3-A70A-6F1F818A4CCF}"/>
              </a:ext>
            </a:extLst>
          </p:cNvPr>
          <p:cNvSpPr>
            <a:spLocks noGrp="1"/>
          </p:cNvSpPr>
          <p:nvPr>
            <p:ph idx="1"/>
          </p:nvPr>
        </p:nvSpPr>
        <p:spPr>
          <a:xfrm>
            <a:off x="407139" y="1972041"/>
            <a:ext cx="3602728" cy="3496036"/>
          </a:xfrm>
        </p:spPr>
        <p:txBody>
          <a:bodyPr anchor="ctr">
            <a:noAutofit/>
          </a:bodyPr>
          <a:lstStyle/>
          <a:p>
            <a:r>
              <a:rPr lang="en-US" sz="1600" dirty="0">
                <a:solidFill>
                  <a:srgbClr val="000000"/>
                </a:solidFill>
              </a:rPr>
              <a:t>Lesson Intro:  It takes self-control to do what is right, even when we don’t feel like it. </a:t>
            </a:r>
          </a:p>
          <a:p>
            <a:r>
              <a:rPr lang="en-US" sz="1600" dirty="0">
                <a:solidFill>
                  <a:srgbClr val="000000"/>
                </a:solidFill>
              </a:rPr>
              <a:t>It is tough to claim a victory in this game because as you get closer you need to get on a winning streak against multiple opponents!</a:t>
            </a:r>
          </a:p>
          <a:p>
            <a:r>
              <a:rPr lang="en-US" sz="1600" dirty="0">
                <a:solidFill>
                  <a:srgbClr val="000000"/>
                </a:solidFill>
              </a:rPr>
              <a:t>Debrief:  Was it hard for you to wait until the completion of a showdown to start hopping?  Athletes make a lot of sacrifices in order to reach their goals.  Can you think of ways athletes show self-control or self-discipline?  Why is it important to do what is right, even when you don't feel like it?  What could happen to someone who has very little self-control?  What are some examples of times when we may need to use self-control... at school, at home, with our siblings, with our friends?</a:t>
            </a:r>
          </a:p>
        </p:txBody>
      </p:sp>
    </p:spTree>
    <p:extLst>
      <p:ext uri="{BB962C8B-B14F-4D97-AF65-F5344CB8AC3E}">
        <p14:creationId xmlns:p14="http://schemas.microsoft.com/office/powerpoint/2010/main" val="2241651801"/>
      </p:ext>
    </p:extLst>
  </p:cSld>
  <p:clrMapOvr>
    <a:masterClrMapping/>
  </p:clrMapOvr>
  <p:transition spd="slow" advClick="0" advTm="30000">
    <p:rand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playing football on a field&#10;&#10;Description generated with high confidence">
            <a:extLst>
              <a:ext uri="{FF2B5EF4-FFF2-40B4-BE49-F238E27FC236}">
                <a16:creationId xmlns:a16="http://schemas.microsoft.com/office/drawing/2014/main" xmlns="" id="{0B93AC9C-DF63-482A-A0D4-48E61AD605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463" r="-2" b="35175"/>
          <a:stretch/>
        </p:blipFill>
        <p:spPr>
          <a:xfrm>
            <a:off x="5165284" y="1001106"/>
            <a:ext cx="3496116" cy="2161095"/>
          </a:xfrm>
          <a:prstGeom prst="rect">
            <a:avLst/>
          </a:prstGeom>
        </p:spPr>
      </p:pic>
      <p:pic>
        <p:nvPicPr>
          <p:cNvPr id="10" name="Picture 9">
            <a:extLst>
              <a:ext uri="{FF2B5EF4-FFF2-40B4-BE49-F238E27FC236}">
                <a16:creationId xmlns:a16="http://schemas.microsoft.com/office/drawing/2014/main" xmlns="" id="{19C16B2F-B3C2-432F-9FB1-6B3180FDB93E}"/>
              </a:ext>
            </a:extLst>
          </p:cNvPr>
          <p:cNvPicPr>
            <a:picLocks noChangeAspect="1"/>
          </p:cNvPicPr>
          <p:nvPr/>
        </p:nvPicPr>
        <p:blipFill rotWithShape="1">
          <a:blip r:embed="rId3"/>
          <a:srcRect l="2706" r="6025" b="-2"/>
          <a:stretch/>
        </p:blipFill>
        <p:spPr>
          <a:xfrm>
            <a:off x="4064448" y="3306061"/>
            <a:ext cx="4596952" cy="2694694"/>
          </a:xfrm>
          <a:prstGeom prst="rect">
            <a:avLst/>
          </a:prstGeom>
        </p:spPr>
      </p:pic>
      <p:pic>
        <p:nvPicPr>
          <p:cNvPr id="8" name="Content Placeholder 4" descr="A group of people standing on top of a grass covered field&#10;&#10;Description generated with very high confidence">
            <a:extLst>
              <a:ext uri="{FF2B5EF4-FFF2-40B4-BE49-F238E27FC236}">
                <a16:creationId xmlns:a16="http://schemas.microsoft.com/office/drawing/2014/main" xmlns="" id="{41F375A7-CCC6-48CB-83C7-915AD1E2F505}"/>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r="1" b="3454"/>
          <a:stretch/>
        </p:blipFill>
        <p:spPr>
          <a:xfrm>
            <a:off x="482601" y="857246"/>
            <a:ext cx="4562033" cy="2940033"/>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pic>
        <p:nvPicPr>
          <p:cNvPr id="9" name="Picture 8">
            <a:extLst>
              <a:ext uri="{FF2B5EF4-FFF2-40B4-BE49-F238E27FC236}">
                <a16:creationId xmlns:a16="http://schemas.microsoft.com/office/drawing/2014/main" xmlns="" id="{590451C4-BA01-4DC3-9A0A-B0A8705714A0}"/>
              </a:ext>
            </a:extLst>
          </p:cNvPr>
          <p:cNvPicPr>
            <a:picLocks noChangeAspect="1"/>
          </p:cNvPicPr>
          <p:nvPr/>
        </p:nvPicPr>
        <p:blipFill rotWithShape="1">
          <a:blip r:embed="rId5"/>
          <a:srcRect r="1" b="10997"/>
          <a:stretch/>
        </p:blipFill>
        <p:spPr>
          <a:xfrm>
            <a:off x="482601" y="3917298"/>
            <a:ext cx="3460750" cy="1617109"/>
          </a:xfrm>
          <a:prstGeom prst="rect">
            <a:avLst/>
          </a:prstGeom>
        </p:spPr>
      </p:pic>
    </p:spTree>
    <p:extLst>
      <p:ext uri="{BB962C8B-B14F-4D97-AF65-F5344CB8AC3E}">
        <p14:creationId xmlns:p14="http://schemas.microsoft.com/office/powerpoint/2010/main" val="4275777325"/>
      </p:ext>
    </p:extLst>
  </p:cSld>
  <p:clrMapOvr>
    <a:masterClrMapping/>
  </p:clrMapOvr>
  <p:transition spd="slow" advClick="0" advTm="30000">
    <p:rand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E1DD2-4416-45CD-9B4E-7B17D9F8B34D}"/>
              </a:ext>
            </a:extLst>
          </p:cNvPr>
          <p:cNvSpPr>
            <a:spLocks noGrp="1"/>
          </p:cNvSpPr>
          <p:nvPr>
            <p:ph type="title"/>
          </p:nvPr>
        </p:nvSpPr>
        <p:spPr>
          <a:xfrm>
            <a:off x="616137" y="1337448"/>
            <a:ext cx="4653738" cy="1008731"/>
          </a:xfrm>
        </p:spPr>
        <p:txBody>
          <a:bodyPr>
            <a:normAutofit/>
          </a:bodyPr>
          <a:lstStyle/>
          <a:p>
            <a:r>
              <a:rPr lang="en-US" sz="3000" dirty="0"/>
              <a:t>Activity:  Hula Hoop Chain</a:t>
            </a:r>
            <a:br>
              <a:rPr lang="en-US" sz="3000" dirty="0"/>
            </a:br>
            <a:r>
              <a:rPr lang="en-US" sz="3000" dirty="0"/>
              <a:t>Lesson:  Respect</a:t>
            </a:r>
          </a:p>
        </p:txBody>
      </p:sp>
      <p:sp>
        <p:nvSpPr>
          <p:cNvPr id="12" name="Content Placeholder 11">
            <a:extLst>
              <a:ext uri="{FF2B5EF4-FFF2-40B4-BE49-F238E27FC236}">
                <a16:creationId xmlns:a16="http://schemas.microsoft.com/office/drawing/2014/main" xmlns="" id="{0BADA724-BE47-49A3-A70A-6F1F818A4CCF}"/>
              </a:ext>
            </a:extLst>
          </p:cNvPr>
          <p:cNvSpPr>
            <a:spLocks noGrp="1"/>
          </p:cNvSpPr>
          <p:nvPr>
            <p:ph idx="1"/>
          </p:nvPr>
        </p:nvSpPr>
        <p:spPr>
          <a:xfrm>
            <a:off x="616136" y="2448571"/>
            <a:ext cx="4426916" cy="3208157"/>
          </a:xfrm>
        </p:spPr>
        <p:txBody>
          <a:bodyPr>
            <a:normAutofit/>
          </a:bodyPr>
          <a:lstStyle/>
          <a:p>
            <a:r>
              <a:rPr lang="en-US" sz="1800" dirty="0"/>
              <a:t>Lesson Intro:  Respect means to treat others the way we want to be treated.  How do we show respect for adults?  How do we show respect for each other?  Teamwork, encouragement, listening, helping others, being sensitive to someone else's feelings, following directions, etc.</a:t>
            </a:r>
          </a:p>
          <a:p>
            <a:r>
              <a:rPr lang="en-US" sz="1800" dirty="0"/>
              <a:t>Debrief:  How did you see respect demonstrated by others during this activity?  How did you demonstrate respect to your teammates?</a:t>
            </a:r>
          </a:p>
        </p:txBody>
      </p:sp>
      <p:pic>
        <p:nvPicPr>
          <p:cNvPr id="4" name="Picture 3" descr="A group of people standing in a field&#10;&#10;Description generated with very high confidence">
            <a:extLst>
              <a:ext uri="{FF2B5EF4-FFF2-40B4-BE49-F238E27FC236}">
                <a16:creationId xmlns:a16="http://schemas.microsoft.com/office/drawing/2014/main" xmlns="" id="{2106C703-C004-4CB4-9B31-17DC3A16E5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218" b="3062"/>
          <a:stretch/>
        </p:blipFill>
        <p:spPr>
          <a:xfrm>
            <a:off x="5043052" y="618565"/>
            <a:ext cx="3860920" cy="2183367"/>
          </a:xfrm>
          <a:prstGeom prst="rect">
            <a:avLst/>
          </a:prstGeom>
        </p:spPr>
      </p:pic>
      <p:pic>
        <p:nvPicPr>
          <p:cNvPr id="6" name="Picture 5" descr="A group of people in a field&#10;&#10;Description generated with very high confidence">
            <a:extLst>
              <a:ext uri="{FF2B5EF4-FFF2-40B4-BE49-F238E27FC236}">
                <a16:creationId xmlns:a16="http://schemas.microsoft.com/office/drawing/2014/main" xmlns="" id="{6057D140-07C8-4471-9485-4B0C37303C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77" r="8004" b="1"/>
          <a:stretch/>
        </p:blipFill>
        <p:spPr>
          <a:xfrm>
            <a:off x="5043052" y="2978943"/>
            <a:ext cx="3860919" cy="3236839"/>
          </a:xfrm>
          <a:prstGeom prst="rect">
            <a:avLst/>
          </a:prstGeom>
        </p:spPr>
      </p:pic>
    </p:spTree>
    <p:extLst>
      <p:ext uri="{BB962C8B-B14F-4D97-AF65-F5344CB8AC3E}">
        <p14:creationId xmlns:p14="http://schemas.microsoft.com/office/powerpoint/2010/main" val="3904063118"/>
      </p:ext>
    </p:extLst>
  </p:cSld>
  <p:clrMapOvr>
    <a:masterClrMapping/>
  </p:clrMapOvr>
  <p:transition spd="slow" advClick="0" advTm="30000">
    <p:rand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Content Placeholder 4" descr="A picture containing grass, person, soccer, outdoor&#10;&#10;Description generated with very high confidence">
            <a:extLst>
              <a:ext uri="{FF2B5EF4-FFF2-40B4-BE49-F238E27FC236}">
                <a16:creationId xmlns:a16="http://schemas.microsoft.com/office/drawing/2014/main" xmlns="" id="{45533E30-2CD5-49B7-8E06-536081C4948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961" r="22304" b="-1"/>
          <a:stretch/>
        </p:blipFill>
        <p:spPr>
          <a:xfrm>
            <a:off x="0" y="857257"/>
            <a:ext cx="5527543" cy="5143493"/>
          </a:xfrm>
          <a:prstGeom prst="rect">
            <a:avLst/>
          </a:prstGeom>
        </p:spPr>
      </p:pic>
      <p:pic>
        <p:nvPicPr>
          <p:cNvPr id="7" name="Picture 6" descr="A group of people standing on top of a grass covered field&#10;&#10;Description generated with very high confidence">
            <a:extLst>
              <a:ext uri="{FF2B5EF4-FFF2-40B4-BE49-F238E27FC236}">
                <a16:creationId xmlns:a16="http://schemas.microsoft.com/office/drawing/2014/main" xmlns="" id="{3D09A323-E140-4297-8145-D8AC2C63C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4186"/>
          <a:stretch/>
        </p:blipFill>
        <p:spPr>
          <a:xfrm>
            <a:off x="5650992" y="857251"/>
            <a:ext cx="3493008" cy="2510028"/>
          </a:xfrm>
          <a:prstGeom prst="rect">
            <a:avLst/>
          </a:prstGeom>
        </p:spPr>
      </p:pic>
      <p:pic>
        <p:nvPicPr>
          <p:cNvPr id="9" name="Picture 8" descr="A group of people standing in a field&#10;&#10;Description generated with very high confidence">
            <a:extLst>
              <a:ext uri="{FF2B5EF4-FFF2-40B4-BE49-F238E27FC236}">
                <a16:creationId xmlns:a16="http://schemas.microsoft.com/office/drawing/2014/main" xmlns="" id="{EC48A10F-C498-4353-8E4D-ACD7659378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 b="4186"/>
          <a:stretch/>
        </p:blipFill>
        <p:spPr>
          <a:xfrm>
            <a:off x="5650990" y="3490722"/>
            <a:ext cx="3493010" cy="2510028"/>
          </a:xfrm>
          <a:prstGeom prst="rect">
            <a:avLst/>
          </a:prstGeom>
        </p:spPr>
      </p:pic>
    </p:spTree>
    <p:extLst>
      <p:ext uri="{BB962C8B-B14F-4D97-AF65-F5344CB8AC3E}">
        <p14:creationId xmlns:p14="http://schemas.microsoft.com/office/powerpoint/2010/main" val="2360121157"/>
      </p:ext>
    </p:extLst>
  </p:cSld>
  <p:clrMapOvr>
    <a:masterClrMapping/>
  </p:clrMapOvr>
  <p:transition spd="slow" advClick="0" advTm="30000">
    <p:rand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standing in front of a crowd posing for the camera&#10;&#10;Description generated with very high confidence">
            <a:extLst>
              <a:ext uri="{FF2B5EF4-FFF2-40B4-BE49-F238E27FC236}">
                <a16:creationId xmlns:a16="http://schemas.microsoft.com/office/drawing/2014/main" xmlns="" id="{D4007263-033B-419E-8F0F-5740B43DB35F}"/>
              </a:ext>
            </a:extLst>
          </p:cNvPr>
          <p:cNvPicPr>
            <a:picLocks noChangeAspect="1"/>
          </p:cNvPicPr>
          <p:nvPr/>
        </p:nvPicPr>
        <p:blipFill rotWithShape="1">
          <a:blip r:embed="rId2" cstate="print">
            <a:duotone>
              <a:prstClr val="black"/>
              <a:schemeClr val="tx2">
                <a:tint val="45000"/>
                <a:satMod val="400000"/>
              </a:schemeClr>
            </a:duotone>
            <a:alphaModFix amt="35000"/>
            <a:extLst>
              <a:ext uri="{28A0092B-C50C-407E-A947-70E740481C1C}">
                <a14:useLocalDpi xmlns:a14="http://schemas.microsoft.com/office/drawing/2010/main" val="0"/>
              </a:ext>
            </a:extLst>
          </a:blip>
          <a:srcRect b="15756"/>
          <a:stretch/>
        </p:blipFill>
        <p:spPr>
          <a:xfrm>
            <a:off x="-13" y="857258"/>
            <a:ext cx="9144000" cy="5141961"/>
          </a:xfrm>
          <a:prstGeom prst="rect">
            <a:avLst/>
          </a:prstGeom>
        </p:spPr>
      </p:pic>
      <p:sp>
        <p:nvSpPr>
          <p:cNvPr id="2" name="Title 1">
            <a:extLst>
              <a:ext uri="{FF2B5EF4-FFF2-40B4-BE49-F238E27FC236}">
                <a16:creationId xmlns:a16="http://schemas.microsoft.com/office/drawing/2014/main" xmlns="" id="{9D8E1DD2-4416-45CD-9B4E-7B17D9F8B34D}"/>
              </a:ext>
            </a:extLst>
          </p:cNvPr>
          <p:cNvSpPr>
            <a:spLocks noGrp="1"/>
          </p:cNvSpPr>
          <p:nvPr>
            <p:ph type="title"/>
          </p:nvPr>
        </p:nvSpPr>
        <p:spPr>
          <a:xfrm>
            <a:off x="153898" y="1180488"/>
            <a:ext cx="5198031" cy="994172"/>
          </a:xfrm>
          <a:solidFill>
            <a:schemeClr val="bg1">
              <a:lumMod val="85000"/>
              <a:lumOff val="15000"/>
            </a:schemeClr>
          </a:solidFill>
        </p:spPr>
        <p:txBody>
          <a:bodyPr>
            <a:normAutofit fontScale="90000"/>
          </a:bodyPr>
          <a:lstStyle/>
          <a:p>
            <a:r>
              <a:rPr lang="en-US" dirty="0"/>
              <a:t>Activity:  </a:t>
            </a:r>
            <a:r>
              <a:rPr lang="en-US" dirty="0" err="1"/>
              <a:t>DugOut</a:t>
            </a:r>
            <a:r>
              <a:rPr lang="en-US" dirty="0"/>
              <a:t> Divide</a:t>
            </a:r>
            <a:br>
              <a:rPr lang="en-US" dirty="0"/>
            </a:br>
            <a:r>
              <a:rPr lang="en-US" dirty="0"/>
              <a:t>Lesson:  Tolerance</a:t>
            </a:r>
          </a:p>
        </p:txBody>
      </p:sp>
      <p:sp>
        <p:nvSpPr>
          <p:cNvPr id="12" name="Content Placeholder 11">
            <a:extLst>
              <a:ext uri="{FF2B5EF4-FFF2-40B4-BE49-F238E27FC236}">
                <a16:creationId xmlns:a16="http://schemas.microsoft.com/office/drawing/2014/main" xmlns="" id="{0BADA724-BE47-49A3-A70A-6F1F818A4CCF}"/>
              </a:ext>
            </a:extLst>
          </p:cNvPr>
          <p:cNvSpPr>
            <a:spLocks noGrp="1"/>
          </p:cNvSpPr>
          <p:nvPr>
            <p:ph idx="1"/>
          </p:nvPr>
        </p:nvSpPr>
        <p:spPr>
          <a:xfrm>
            <a:off x="-32" y="2745074"/>
            <a:ext cx="5170019" cy="3163276"/>
          </a:xfrm>
        </p:spPr>
        <p:txBody>
          <a:bodyPr anchor="t">
            <a:noAutofit/>
          </a:bodyPr>
          <a:lstStyle/>
          <a:p>
            <a:r>
              <a:rPr lang="en-US" sz="1400" dirty="0"/>
              <a:t>Lesson Intro:  Tolerance is “showing respect for others who are different than me.”  The opposite of tolerance is prejudice, basing our feeling about someone based on the way they look, dress, or where they are from.  Tolerance is important. Sometimes we may need to look past someone’s character flaws or bear with those who irritate you. But we must also be respectful of those who are different from us. Tolerance isn’t always easy. Sometime it means being kind to someone who is really irritating. But it is important that we treat everyone with respect. Look for ways to connect with others. We can always find something we have in common with others. </a:t>
            </a:r>
          </a:p>
          <a:p>
            <a:r>
              <a:rPr lang="en-US" sz="1400" dirty="0"/>
              <a:t>Debrief:  Did you have a hard time deciding between any of the choices?  Were you surprised by other people's choices?  Do you have some things in common with some classmates that you didn't realize?</a:t>
            </a:r>
          </a:p>
        </p:txBody>
      </p:sp>
      <p:pic>
        <p:nvPicPr>
          <p:cNvPr id="3" name="Picture 2">
            <a:extLst>
              <a:ext uri="{FF2B5EF4-FFF2-40B4-BE49-F238E27FC236}">
                <a16:creationId xmlns:a16="http://schemas.microsoft.com/office/drawing/2014/main" xmlns="" id="{A7E63606-116B-4677-BCB6-EF240AF39160}"/>
              </a:ext>
            </a:extLst>
          </p:cNvPr>
          <p:cNvPicPr>
            <a:picLocks noChangeAspect="1"/>
          </p:cNvPicPr>
          <p:nvPr/>
        </p:nvPicPr>
        <p:blipFill rotWithShape="1">
          <a:blip r:embed="rId3"/>
          <a:srcRect t="9700" r="1" b="2844"/>
          <a:stretch/>
        </p:blipFill>
        <p:spPr>
          <a:xfrm>
            <a:off x="5074539" y="1317811"/>
            <a:ext cx="4069480" cy="4682939"/>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1845693047"/>
      </p:ext>
    </p:extLst>
  </p:cSld>
  <p:clrMapOvr>
    <a:overrideClrMapping bg1="dk1" tx1="lt1" bg2="dk2" tx2="lt2" accent1="accent1" accent2="accent2" accent3="accent3" accent4="accent4" accent5="accent5" accent6="accent6" hlink="hlink" folHlink="folHlink"/>
  </p:clrMapOvr>
  <p:transition spd="slow" advClick="0" advTm="30000">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2261EFE-9F0E-4BBE-AF06-0E20EC5A15DA}"/>
              </a:ext>
            </a:extLst>
          </p:cNvPr>
          <p:cNvPicPr>
            <a:picLocks noChangeAspect="1"/>
          </p:cNvPicPr>
          <p:nvPr/>
        </p:nvPicPr>
        <p:blipFill>
          <a:blip r:embed="rId2"/>
          <a:stretch>
            <a:fillRect/>
          </a:stretch>
        </p:blipFill>
        <p:spPr>
          <a:xfrm>
            <a:off x="0" y="0"/>
            <a:ext cx="3517042" cy="6858000"/>
          </a:xfrm>
          <a:prstGeom prst="rect">
            <a:avLst/>
          </a:prstGeom>
        </p:spPr>
      </p:pic>
      <p:sp>
        <p:nvSpPr>
          <p:cNvPr id="2" name="Title 1">
            <a:extLst>
              <a:ext uri="{FF2B5EF4-FFF2-40B4-BE49-F238E27FC236}">
                <a16:creationId xmlns:a16="http://schemas.microsoft.com/office/drawing/2014/main" xmlns="" id="{136C4DEC-9696-4022-BF2B-8E86CE2FE2CA}"/>
              </a:ext>
            </a:extLst>
          </p:cNvPr>
          <p:cNvSpPr>
            <a:spLocks noGrp="1"/>
          </p:cNvSpPr>
          <p:nvPr>
            <p:ph type="title"/>
          </p:nvPr>
        </p:nvSpPr>
        <p:spPr>
          <a:xfrm>
            <a:off x="216074" y="1074727"/>
            <a:ext cx="3090798" cy="994172"/>
          </a:xfrm>
        </p:spPr>
        <p:txBody>
          <a:bodyPr>
            <a:noAutofit/>
          </a:bodyPr>
          <a:lstStyle/>
          <a:p>
            <a:pPr algn="ctr"/>
            <a:r>
              <a:rPr lang="en-US" sz="6000" b="1" dirty="0">
                <a:solidFill>
                  <a:schemeClr val="bg1"/>
                </a:solidFill>
              </a:rPr>
              <a:t>Do you prefer…?</a:t>
            </a:r>
          </a:p>
        </p:txBody>
      </p:sp>
      <p:pic>
        <p:nvPicPr>
          <p:cNvPr id="4" name="Picture 3">
            <a:extLst>
              <a:ext uri="{FF2B5EF4-FFF2-40B4-BE49-F238E27FC236}">
                <a16:creationId xmlns:a16="http://schemas.microsoft.com/office/drawing/2014/main" xmlns="" id="{8B06A6C1-D618-4127-9609-53A46223BEC0}"/>
              </a:ext>
            </a:extLst>
          </p:cNvPr>
          <p:cNvPicPr>
            <a:picLocks noChangeAspect="1"/>
          </p:cNvPicPr>
          <p:nvPr/>
        </p:nvPicPr>
        <p:blipFill>
          <a:blip r:embed="rId3"/>
          <a:stretch>
            <a:fillRect/>
          </a:stretch>
        </p:blipFill>
        <p:spPr>
          <a:xfrm>
            <a:off x="3492435" y="0"/>
            <a:ext cx="2159131" cy="6858000"/>
          </a:xfrm>
          <a:prstGeom prst="rect">
            <a:avLst/>
          </a:prstGeom>
        </p:spPr>
      </p:pic>
      <p:pic>
        <p:nvPicPr>
          <p:cNvPr id="8" name="Picture 7">
            <a:extLst>
              <a:ext uri="{FF2B5EF4-FFF2-40B4-BE49-F238E27FC236}">
                <a16:creationId xmlns:a16="http://schemas.microsoft.com/office/drawing/2014/main" xmlns="" id="{1DE0C47A-E763-498B-92FF-F47D645F3AAD}"/>
              </a:ext>
            </a:extLst>
          </p:cNvPr>
          <p:cNvPicPr>
            <a:picLocks noChangeAspect="1"/>
          </p:cNvPicPr>
          <p:nvPr/>
        </p:nvPicPr>
        <p:blipFill>
          <a:blip r:embed="rId4"/>
          <a:stretch>
            <a:fillRect/>
          </a:stretch>
        </p:blipFill>
        <p:spPr>
          <a:xfrm>
            <a:off x="5563443" y="0"/>
            <a:ext cx="3580558" cy="6858000"/>
          </a:xfrm>
          <a:prstGeom prst="rect">
            <a:avLst/>
          </a:prstGeom>
        </p:spPr>
      </p:pic>
    </p:spTree>
    <p:extLst>
      <p:ext uri="{BB962C8B-B14F-4D97-AF65-F5344CB8AC3E}">
        <p14:creationId xmlns:p14="http://schemas.microsoft.com/office/powerpoint/2010/main" val="2765293654"/>
      </p:ext>
    </p:extLst>
  </p:cSld>
  <p:clrMapOvr>
    <a:masterClrMapping/>
  </p:clrMapOvr>
  <p:transition spd="slow" advClick="0" advTm="30000">
    <p:random/>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A66182-5B19-4129-9D47-E4CB53FC2D08}"/>
              </a:ext>
            </a:extLst>
          </p:cNvPr>
          <p:cNvSpPr>
            <a:spLocks noGrp="1"/>
          </p:cNvSpPr>
          <p:nvPr>
            <p:ph type="title"/>
          </p:nvPr>
        </p:nvSpPr>
        <p:spPr>
          <a:xfrm>
            <a:off x="191701" y="188266"/>
            <a:ext cx="5072025" cy="1269596"/>
          </a:xfrm>
        </p:spPr>
        <p:txBody>
          <a:bodyPr>
            <a:normAutofit fontScale="90000"/>
          </a:bodyPr>
          <a:lstStyle/>
          <a:p>
            <a:r>
              <a:rPr lang="en-US" dirty="0"/>
              <a:t>Activity:  Helmet Toss</a:t>
            </a:r>
            <a:br>
              <a:rPr lang="en-US" dirty="0"/>
            </a:br>
            <a:r>
              <a:rPr lang="en-US" dirty="0"/>
              <a:t>Lesson:  Patience</a:t>
            </a:r>
          </a:p>
        </p:txBody>
      </p:sp>
      <p:sp>
        <p:nvSpPr>
          <p:cNvPr id="18" name="Content Placeholder 9">
            <a:extLst>
              <a:ext uri="{FF2B5EF4-FFF2-40B4-BE49-F238E27FC236}">
                <a16:creationId xmlns:a16="http://schemas.microsoft.com/office/drawing/2014/main" xmlns="" id="{7CDC4503-9D7B-4898-825A-ED36E27074B6}"/>
              </a:ext>
            </a:extLst>
          </p:cNvPr>
          <p:cNvSpPr>
            <a:spLocks noGrp="1"/>
          </p:cNvSpPr>
          <p:nvPr>
            <p:ph idx="1"/>
          </p:nvPr>
        </p:nvSpPr>
        <p:spPr>
          <a:xfrm>
            <a:off x="191702" y="1389529"/>
            <a:ext cx="3941028" cy="5280211"/>
          </a:xfrm>
        </p:spPr>
        <p:txBody>
          <a:bodyPr>
            <a:noAutofit/>
          </a:bodyPr>
          <a:lstStyle/>
          <a:p>
            <a:r>
              <a:rPr lang="en-US" sz="1600" dirty="0"/>
              <a:t>Lesson Intro:  We live in an age of instant everything. We want what we want and we want it now! We have instant coffee, high-speed internet, microwave ovens, fast cars, self-serve checkouts, and fast-food. We may have instant this and quick that, but what we don’t have is patience. Patience means waiting without getting upset, continuing to work at something without giving up. We are going to play a game that requires patience. You may get frustrated, you may begin to think you can’t do it, but I don’t want you to give up. </a:t>
            </a:r>
          </a:p>
          <a:p>
            <a:r>
              <a:rPr lang="en-US" sz="1600" dirty="0"/>
              <a:t>Debrief:  Did it take patience to catch the bean bag in the helmet?  What motivated you to keep going when you were frustrated and tempted to give up?  What does patience look like… in the classroom…on the playground…in the cafeteria…at home?  Patience is waiting without getting upset or giving up, even when it is hard. </a:t>
            </a:r>
          </a:p>
        </p:txBody>
      </p:sp>
      <p:pic>
        <p:nvPicPr>
          <p:cNvPr id="19" name="Content Placeholder 4" descr="A group of young men playing a game of frisbee&#10;&#10;Description generated with high confidence">
            <a:extLst>
              <a:ext uri="{FF2B5EF4-FFF2-40B4-BE49-F238E27FC236}">
                <a16:creationId xmlns:a16="http://schemas.microsoft.com/office/drawing/2014/main" xmlns="" id="{EDF77C07-2F74-47DB-A6F8-B02D221D4E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722" r="17830" b="-1"/>
          <a:stretch/>
        </p:blipFill>
        <p:spPr>
          <a:xfrm>
            <a:off x="3953434" y="1433444"/>
            <a:ext cx="5190566" cy="5424556"/>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840073937"/>
      </p:ext>
    </p:extLst>
  </p:cSld>
  <p:clrMapOvr>
    <a:masterClrMapping/>
  </p:clrMapOvr>
  <p:transition spd="slow" advClick="0" advTm="30000">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6665F2E0-0191-4852-9B2B-6F6EAD9AC6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908297" cy="5032993"/>
          </a:xfrm>
        </p:spPr>
      </p:pic>
      <p:sp>
        <p:nvSpPr>
          <p:cNvPr id="6" name="Rectangle 5">
            <a:extLst>
              <a:ext uri="{FF2B5EF4-FFF2-40B4-BE49-F238E27FC236}">
                <a16:creationId xmlns:a16="http://schemas.microsoft.com/office/drawing/2014/main" xmlns="" id="{D45B96B8-CD92-44C2-8B9D-3C3C2B9A19DF}"/>
              </a:ext>
            </a:extLst>
          </p:cNvPr>
          <p:cNvSpPr/>
          <p:nvPr/>
        </p:nvSpPr>
        <p:spPr>
          <a:xfrm rot="18993217">
            <a:off x="2605134" y="3458024"/>
            <a:ext cx="6759977" cy="1177245"/>
          </a:xfrm>
          <a:prstGeom prst="rect">
            <a:avLst/>
          </a:prstGeom>
          <a:noFill/>
        </p:spPr>
        <p:txBody>
          <a:bodyPr wrap="square" lIns="68580" tIns="34290" rIns="68580" bIns="34290">
            <a:sp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School Rallies</a:t>
            </a:r>
          </a:p>
        </p:txBody>
      </p:sp>
    </p:spTree>
    <p:extLst>
      <p:ext uri="{BB962C8B-B14F-4D97-AF65-F5344CB8AC3E}">
        <p14:creationId xmlns:p14="http://schemas.microsoft.com/office/powerpoint/2010/main" val="2466155878"/>
      </p:ext>
    </p:extLst>
  </p:cSld>
  <p:clrMapOvr>
    <a:masterClrMapping/>
  </p:clrMapOvr>
  <p:transition spd="slow" advClick="0" advTm="10000">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standing on top of a grass covered field&#10;&#10;Description generated with very high confidence">
            <a:extLst>
              <a:ext uri="{FF2B5EF4-FFF2-40B4-BE49-F238E27FC236}">
                <a16:creationId xmlns:a16="http://schemas.microsoft.com/office/drawing/2014/main" xmlns="" id="{974E0FA5-940B-405E-A955-3FED91A64F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14" r="265" b="1"/>
          <a:stretch/>
        </p:blipFill>
        <p:spPr>
          <a:xfrm>
            <a:off x="-4880" y="0"/>
            <a:ext cx="3034599" cy="6857999"/>
          </a:xfrm>
          <a:prstGeom prst="rect">
            <a:avLst/>
          </a:prstGeom>
        </p:spPr>
      </p:pic>
      <p:pic>
        <p:nvPicPr>
          <p:cNvPr id="5" name="Content Placeholder 4" descr="A group of people standing on top of a grass covered field&#10;&#10;Description generated with very high confidence">
            <a:extLst>
              <a:ext uri="{FF2B5EF4-FFF2-40B4-BE49-F238E27FC236}">
                <a16:creationId xmlns:a16="http://schemas.microsoft.com/office/drawing/2014/main" xmlns="" id="{25766992-B2E9-4D03-B33E-4B89AEC7706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878" r="1" b="1"/>
          <a:stretch/>
        </p:blipFill>
        <p:spPr>
          <a:xfrm>
            <a:off x="3071220" y="0"/>
            <a:ext cx="3021754" cy="6858000"/>
          </a:xfrm>
          <a:prstGeom prst="rect">
            <a:avLst/>
          </a:prstGeom>
        </p:spPr>
      </p:pic>
      <p:pic>
        <p:nvPicPr>
          <p:cNvPr id="9" name="Picture 8" descr="A group of people standing on top of a grass covered field&#10;&#10;Description generated with very high confidence">
            <a:extLst>
              <a:ext uri="{FF2B5EF4-FFF2-40B4-BE49-F238E27FC236}">
                <a16:creationId xmlns:a16="http://schemas.microsoft.com/office/drawing/2014/main" xmlns="" id="{294AFD05-CA4A-4772-997D-1B88A72AA3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63" r="3699" b="1"/>
          <a:stretch/>
        </p:blipFill>
        <p:spPr>
          <a:xfrm>
            <a:off x="6134510" y="0"/>
            <a:ext cx="3009491" cy="6857999"/>
          </a:xfrm>
          <a:prstGeom prst="rect">
            <a:avLst/>
          </a:prstGeom>
        </p:spPr>
      </p:pic>
    </p:spTree>
    <p:extLst>
      <p:ext uri="{BB962C8B-B14F-4D97-AF65-F5344CB8AC3E}">
        <p14:creationId xmlns:p14="http://schemas.microsoft.com/office/powerpoint/2010/main" val="2773780777"/>
      </p:ext>
    </p:extLst>
  </p:cSld>
  <p:clrMapOvr>
    <a:masterClrMapping/>
  </p:clrMapOvr>
  <p:transition spd="slow" advClick="0" advTm="30000">
    <p:rand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E9834E-1CAC-4D9E-A757-625264C65035}"/>
              </a:ext>
            </a:extLst>
          </p:cNvPr>
          <p:cNvSpPr>
            <a:spLocks noGrp="1"/>
          </p:cNvSpPr>
          <p:nvPr>
            <p:ph type="title"/>
          </p:nvPr>
        </p:nvSpPr>
        <p:spPr>
          <a:xfrm>
            <a:off x="3766366" y="3716965"/>
            <a:ext cx="4848965" cy="1137011"/>
          </a:xfrm>
        </p:spPr>
        <p:txBody>
          <a:bodyPr vert="horz" lIns="68580" tIns="34290" rIns="68580" bIns="34290" rtlCol="0" anchor="b">
            <a:normAutofit/>
          </a:bodyPr>
          <a:lstStyle/>
          <a:p>
            <a:pPr algn="ctr"/>
            <a:r>
              <a:rPr lang="en-US" sz="2550" dirty="0">
                <a:solidFill>
                  <a:srgbClr val="FFFFFF"/>
                </a:solidFill>
              </a:rPr>
              <a:t>Locker Room Tour and Motivational Discussion with Coach McCarthy, Faulkner Head Baseball Coach</a:t>
            </a:r>
          </a:p>
        </p:txBody>
      </p:sp>
      <p:pic>
        <p:nvPicPr>
          <p:cNvPr id="3" name="Picture 2">
            <a:extLst>
              <a:ext uri="{FF2B5EF4-FFF2-40B4-BE49-F238E27FC236}">
                <a16:creationId xmlns:a16="http://schemas.microsoft.com/office/drawing/2014/main" xmlns="" id="{99EA1DA6-CB72-45CA-895C-A1BBFA1066D8}"/>
              </a:ext>
            </a:extLst>
          </p:cNvPr>
          <p:cNvPicPr>
            <a:picLocks noChangeAspect="1"/>
          </p:cNvPicPr>
          <p:nvPr/>
        </p:nvPicPr>
        <p:blipFill rotWithShape="1">
          <a:blip r:embed="rId2"/>
          <a:srcRect r="-2" b="1413"/>
          <a:stretch/>
        </p:blipFill>
        <p:spPr>
          <a:xfrm>
            <a:off x="0" y="0"/>
            <a:ext cx="4146351" cy="6858000"/>
          </a:xfrm>
          <a:prstGeom prst="rect">
            <a:avLst/>
          </a:prstGeom>
        </p:spPr>
      </p:pic>
      <p:pic>
        <p:nvPicPr>
          <p:cNvPr id="10" name="Content Placeholder 4" descr="A group of people in a room&#10;&#10;Description generated with very high confidence">
            <a:extLst>
              <a:ext uri="{FF2B5EF4-FFF2-40B4-BE49-F238E27FC236}">
                <a16:creationId xmlns:a16="http://schemas.microsoft.com/office/drawing/2014/main" xmlns="" id="{81B2FF07-630C-4B54-B167-193319731E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56" r="13607" b="1"/>
          <a:stretch/>
        </p:blipFill>
        <p:spPr>
          <a:xfrm>
            <a:off x="4146351" y="0"/>
            <a:ext cx="4997649" cy="4177553"/>
          </a:xfrm>
          <a:prstGeom prst="rect">
            <a:avLst/>
          </a:prstGeom>
        </p:spPr>
      </p:pic>
      <p:pic>
        <p:nvPicPr>
          <p:cNvPr id="7" name="Picture 6" descr="A group of people sitting in a chair&#10;&#10;Description generated with very high confidence">
            <a:extLst>
              <a:ext uri="{FF2B5EF4-FFF2-40B4-BE49-F238E27FC236}">
                <a16:creationId xmlns:a16="http://schemas.microsoft.com/office/drawing/2014/main" xmlns="" id="{5355C11F-B68D-4583-AAB1-254AE202CF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249" r="5711" b="1"/>
          <a:stretch/>
        </p:blipFill>
        <p:spPr>
          <a:xfrm>
            <a:off x="4146350" y="3290047"/>
            <a:ext cx="4997649" cy="3567953"/>
          </a:xfrm>
          <a:prstGeom prst="rect">
            <a:avLst/>
          </a:prstGeom>
        </p:spPr>
      </p:pic>
      <p:sp>
        <p:nvSpPr>
          <p:cNvPr id="11" name="Title 1">
            <a:extLst>
              <a:ext uri="{FF2B5EF4-FFF2-40B4-BE49-F238E27FC236}">
                <a16:creationId xmlns:a16="http://schemas.microsoft.com/office/drawing/2014/main" xmlns="" id="{F4E52F81-F339-44BB-B72C-E158A2D66047}"/>
              </a:ext>
            </a:extLst>
          </p:cNvPr>
          <p:cNvSpPr txBox="1">
            <a:spLocks/>
          </p:cNvSpPr>
          <p:nvPr/>
        </p:nvSpPr>
        <p:spPr>
          <a:xfrm>
            <a:off x="4146351" y="5898776"/>
            <a:ext cx="4997647" cy="959223"/>
          </a:xfrm>
          <a:prstGeom prst="rect">
            <a:avLst/>
          </a:prstGeom>
          <a:solidFill>
            <a:srgbClr val="C00000">
              <a:alpha val="57000"/>
            </a:srgbClr>
          </a:solidFill>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BFB33"/>
                </a:solidFill>
              </a:rPr>
              <a:t>T.E.A.M. = Together Everyone Accomplishes More</a:t>
            </a:r>
          </a:p>
        </p:txBody>
      </p:sp>
    </p:spTree>
    <p:extLst>
      <p:ext uri="{BB962C8B-B14F-4D97-AF65-F5344CB8AC3E}">
        <p14:creationId xmlns:p14="http://schemas.microsoft.com/office/powerpoint/2010/main" val="4072501636"/>
      </p:ext>
    </p:extLst>
  </p:cSld>
  <p:clrMapOvr>
    <a:masterClrMapping/>
  </p:clrMapOvr>
  <p:transition spd="slow" advClick="0" advTm="30000">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xmlns="" id="{6665F2E0-0191-4852-9B2B-6F6EAD9AC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644" y="0"/>
            <a:ext cx="7986712" cy="6858000"/>
          </a:xfrm>
          <a:prstGeom prst="rect">
            <a:avLst/>
          </a:prstGeom>
        </p:spPr>
      </p:pic>
    </p:spTree>
    <p:extLst>
      <p:ext uri="{BB962C8B-B14F-4D97-AF65-F5344CB8AC3E}">
        <p14:creationId xmlns:p14="http://schemas.microsoft.com/office/powerpoint/2010/main" val="34542417"/>
      </p:ext>
    </p:extLst>
  </p:cSld>
  <p:clrMapOvr>
    <a:masterClrMapping/>
  </p:clrMapOvr>
  <p:transition spd="slow">
    <p:rand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itting in front of a crowd&#10;&#10;Description generated with very high confidence">
            <a:extLst>
              <a:ext uri="{FF2B5EF4-FFF2-40B4-BE49-F238E27FC236}">
                <a16:creationId xmlns:a16="http://schemas.microsoft.com/office/drawing/2014/main" xmlns="" id="{27001CB3-E0F1-49DE-834D-3787A1FBA6DE}"/>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3716" b="11285"/>
          <a:stretch/>
        </p:blipFill>
        <p:spPr>
          <a:xfrm>
            <a:off x="15" y="0"/>
            <a:ext cx="9143985" cy="6857999"/>
          </a:xfrm>
          <a:prstGeom prst="rect">
            <a:avLst/>
          </a:prstGeom>
        </p:spPr>
      </p:pic>
    </p:spTree>
    <p:extLst>
      <p:ext uri="{BB962C8B-B14F-4D97-AF65-F5344CB8AC3E}">
        <p14:creationId xmlns:p14="http://schemas.microsoft.com/office/powerpoint/2010/main" val="80972151"/>
      </p:ext>
    </p:extLst>
  </p:cSld>
  <p:clrMapOvr>
    <a:masterClrMapping/>
  </p:clrMapOvr>
  <p:transition spd="slow" advClick="0" advTm="30000">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5" name="Content Placeholder 4" descr="A group of people in a room&#10;&#10;Description generated with very high confidence">
            <a:extLst>
              <a:ext uri="{FF2B5EF4-FFF2-40B4-BE49-F238E27FC236}">
                <a16:creationId xmlns:a16="http://schemas.microsoft.com/office/drawing/2014/main" xmlns="" id="{E0B5E372-64FF-4C15-BB6F-902282855FE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526" r="21669" b="1"/>
          <a:stretch/>
        </p:blipFill>
        <p:spPr>
          <a:xfrm rot="21104119">
            <a:off x="325813" y="1093266"/>
            <a:ext cx="8573579" cy="4119260"/>
          </a:xfrm>
          <a:prstGeom prst="rect">
            <a:avLst/>
          </a:prstGeom>
        </p:spPr>
      </p:pic>
    </p:spTree>
    <p:extLst>
      <p:ext uri="{BB962C8B-B14F-4D97-AF65-F5344CB8AC3E}">
        <p14:creationId xmlns:p14="http://schemas.microsoft.com/office/powerpoint/2010/main" val="3459054067"/>
      </p:ext>
    </p:extLst>
  </p:cSld>
  <p:clrMapOvr>
    <a:masterClrMapping/>
  </p:clrMapOvr>
  <p:transition spd="slow" advClick="0" advTm="30000">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in a room&#10;&#10;Description generated with very high confidence">
            <a:extLst>
              <a:ext uri="{FF2B5EF4-FFF2-40B4-BE49-F238E27FC236}">
                <a16:creationId xmlns:a16="http://schemas.microsoft.com/office/drawing/2014/main" xmlns="" id="{F578EC3D-3A1A-4035-A0A7-FA5FF4A2ACA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573" b="16427"/>
          <a:stretch/>
        </p:blipFill>
        <p:spPr>
          <a:xfrm>
            <a:off x="15" y="0"/>
            <a:ext cx="9143985" cy="6857999"/>
          </a:xfrm>
          <a:prstGeom prst="rect">
            <a:avLst/>
          </a:prstGeom>
        </p:spPr>
      </p:pic>
    </p:spTree>
    <p:extLst>
      <p:ext uri="{BB962C8B-B14F-4D97-AF65-F5344CB8AC3E}">
        <p14:creationId xmlns:p14="http://schemas.microsoft.com/office/powerpoint/2010/main" val="4222532520"/>
      </p:ext>
    </p:extLst>
  </p:cSld>
  <p:clrMapOvr>
    <a:masterClrMapping/>
  </p:clrMapOvr>
  <p:transition spd="slow" advClick="0" advTm="30000">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monitor, cat, sitting&#10;&#10;Description generated with very high confidence">
            <a:extLst>
              <a:ext uri="{FF2B5EF4-FFF2-40B4-BE49-F238E27FC236}">
                <a16:creationId xmlns:a16="http://schemas.microsoft.com/office/drawing/2014/main" xmlns="" id="{34E29943-17A9-4E8F-ABEE-A8DB154E4BC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0411" y="621635"/>
            <a:ext cx="4023867" cy="5365158"/>
          </a:xfrm>
        </p:spPr>
      </p:pic>
      <p:pic>
        <p:nvPicPr>
          <p:cNvPr id="7" name="Picture 6" descr="A group of people sitting in front of a computer&#10;&#10;Description generated with very high confidence">
            <a:extLst>
              <a:ext uri="{FF2B5EF4-FFF2-40B4-BE49-F238E27FC236}">
                <a16:creationId xmlns:a16="http://schemas.microsoft.com/office/drawing/2014/main" xmlns="" id="{96179984-51C1-4724-B802-B9B7C2A55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4070" y="1629297"/>
            <a:ext cx="4466445" cy="3349834"/>
          </a:xfrm>
          <a:prstGeom prst="rect">
            <a:avLst/>
          </a:prstGeom>
        </p:spPr>
      </p:pic>
    </p:spTree>
    <p:extLst>
      <p:ext uri="{BB962C8B-B14F-4D97-AF65-F5344CB8AC3E}">
        <p14:creationId xmlns:p14="http://schemas.microsoft.com/office/powerpoint/2010/main" val="684730367"/>
      </p:ext>
    </p:extLst>
  </p:cSld>
  <p:clrMapOvr>
    <a:masterClrMapping/>
  </p:clrMapOvr>
  <p:transition spd="slow" advClick="0" advTm="30000">
    <p:rand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in a room&#10;&#10;Description generated with very high confidence">
            <a:extLst>
              <a:ext uri="{FF2B5EF4-FFF2-40B4-BE49-F238E27FC236}">
                <a16:creationId xmlns:a16="http://schemas.microsoft.com/office/drawing/2014/main" xmlns="" id="{E2A087CE-A6B8-46EE-A274-0E3C57C16CD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730"/>
          <a:stretch/>
        </p:blipFill>
        <p:spPr>
          <a:xfrm>
            <a:off x="15" y="923365"/>
            <a:ext cx="9143985" cy="5011270"/>
          </a:xfrm>
          <a:prstGeom prst="rect">
            <a:avLst/>
          </a:prstGeom>
        </p:spPr>
      </p:pic>
    </p:spTree>
    <p:extLst>
      <p:ext uri="{BB962C8B-B14F-4D97-AF65-F5344CB8AC3E}">
        <p14:creationId xmlns:p14="http://schemas.microsoft.com/office/powerpoint/2010/main" val="3859097505"/>
      </p:ext>
    </p:extLst>
  </p:cSld>
  <p:clrMapOvr>
    <a:masterClrMapping/>
  </p:clrMapOvr>
  <p:transition spd="slow" advClick="0" advTm="30000">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tanding in a room&#10;&#10;Description generated with very high confidence">
            <a:extLst>
              <a:ext uri="{FF2B5EF4-FFF2-40B4-BE49-F238E27FC236}">
                <a16:creationId xmlns:a16="http://schemas.microsoft.com/office/drawing/2014/main" xmlns="" id="{FBF21FDD-5FDA-4CD4-B5FC-5129E5A996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665" b="32148"/>
          <a:stretch/>
        </p:blipFill>
        <p:spPr>
          <a:xfrm>
            <a:off x="15" y="857257"/>
            <a:ext cx="9143985" cy="5143493"/>
          </a:xfrm>
          <a:prstGeom prst="rect">
            <a:avLst/>
          </a:prstGeom>
        </p:spPr>
      </p:pic>
    </p:spTree>
    <p:extLst>
      <p:ext uri="{BB962C8B-B14F-4D97-AF65-F5344CB8AC3E}">
        <p14:creationId xmlns:p14="http://schemas.microsoft.com/office/powerpoint/2010/main" val="640413159"/>
      </p:ext>
    </p:extLst>
  </p:cSld>
  <p:clrMapOvr>
    <a:masterClrMapping/>
  </p:clrMapOvr>
  <p:transition spd="slow" advClick="0" advTm="30000">
    <p:random/>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TotalTime>
  <Words>635</Words>
  <Application>Microsoft Office PowerPoint</Application>
  <PresentationFormat>On-screen Show (4:3)</PresentationFormat>
  <Paragraphs>25</Paragraphs>
  <Slides>32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the Winning Class is…</vt:lpstr>
      <vt:lpstr>PowerPoint Presentation</vt:lpstr>
      <vt:lpstr>PowerPoint Presentation</vt:lpstr>
      <vt:lpstr>PowerPoint Presentation</vt:lpstr>
      <vt:lpstr>PowerPoint Presentation</vt:lpstr>
      <vt:lpstr>Biscuits Charity Night</vt:lpstr>
      <vt:lpstr>PowerPoint Presentation</vt:lpstr>
      <vt:lpstr>T-Shirts by Boosters, Courtesy of Baptist Health</vt:lpstr>
      <vt:lpstr>PowerPoint Presentation</vt:lpstr>
      <vt:lpstr>PowerPoint Presentation</vt:lpstr>
      <vt:lpstr>PowerPoint Presentation</vt:lpstr>
      <vt:lpstr>PowerPoint Presentation</vt:lpstr>
      <vt:lpstr>PowerPoint Presentation</vt:lpstr>
      <vt:lpstr>Activity:  Hoop Hop Showdown Lesson:  Self - Control</vt:lpstr>
      <vt:lpstr>PowerPoint Presentation</vt:lpstr>
      <vt:lpstr>Activity:  Hula Hoop Chain Lesson:  Respect</vt:lpstr>
      <vt:lpstr>PowerPoint Presentation</vt:lpstr>
      <vt:lpstr>Activity:  DugOut Divide Lesson:  Tolerance</vt:lpstr>
      <vt:lpstr>Do you prefer…?</vt:lpstr>
      <vt:lpstr>Activity:  Helmet Toss Lesson:  Patience</vt:lpstr>
      <vt:lpstr>PowerPoint Presentation</vt:lpstr>
      <vt:lpstr>Locker Room Tour and Motivational Discussion with Coach McCarthy, Faulkner Head Baseball Coach</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Tiffany Taylor</dc:creator>
  <cp:lastModifiedBy>Cheryl Johnson</cp:lastModifiedBy>
  <cp:revision>11</cp:revision>
  <dcterms:created xsi:type="dcterms:W3CDTF">2018-10-16T16:25:09Z</dcterms:created>
  <dcterms:modified xsi:type="dcterms:W3CDTF">2018-10-23T19:18:35Z</dcterms:modified>
</cp:coreProperties>
</file>