
<file path=[Content_Types].xml><?xml version="1.0" encoding="utf-8"?>
<Types xmlns="http://schemas.openxmlformats.org/package/2006/content-types">
  <Default Extension="mp3" ContentType="audio/unknown"/>
  <Default Extension="png" ContentType="image/png"/>
  <Default Extension="pdf" ContentType="image/unknown"/>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6" r:id="rId4"/>
    <p:sldId id="258" r:id="rId5"/>
    <p:sldId id="267" r:id="rId6"/>
    <p:sldId id="259" r:id="rId7"/>
    <p:sldId id="268" r:id="rId8"/>
    <p:sldId id="260" r:id="rId9"/>
    <p:sldId id="314" r:id="rId10"/>
    <p:sldId id="261" r:id="rId11"/>
    <p:sldId id="269" r:id="rId12"/>
    <p:sldId id="262" r:id="rId13"/>
    <p:sldId id="263" r:id="rId14"/>
    <p:sldId id="264" r:id="rId15"/>
    <p:sldId id="265" r:id="rId16"/>
    <p:sldId id="270" r:id="rId17"/>
    <p:sldId id="271" r:id="rId18"/>
    <p:sldId id="301" r:id="rId19"/>
    <p:sldId id="277" r:id="rId20"/>
    <p:sldId id="278" r:id="rId21"/>
    <p:sldId id="279" r:id="rId22"/>
    <p:sldId id="280" r:id="rId23"/>
    <p:sldId id="281" r:id="rId24"/>
    <p:sldId id="306" r:id="rId25"/>
    <p:sldId id="282" r:id="rId26"/>
    <p:sldId id="312" r:id="rId27"/>
    <p:sldId id="313" r:id="rId28"/>
    <p:sldId id="308" r:id="rId29"/>
    <p:sldId id="309" r:id="rId30"/>
    <p:sldId id="310" r:id="rId31"/>
    <p:sldId id="302" r:id="rId32"/>
    <p:sldId id="272" r:id="rId33"/>
    <p:sldId id="303" r:id="rId34"/>
    <p:sldId id="307" r:id="rId35"/>
    <p:sldId id="311" r:id="rId36"/>
    <p:sldId id="304" r:id="rId37"/>
    <p:sldId id="273" r:id="rId38"/>
    <p:sldId id="274" r:id="rId39"/>
    <p:sldId id="283" r:id="rId40"/>
    <p:sldId id="284" r:id="rId41"/>
    <p:sldId id="286" r:id="rId42"/>
    <p:sldId id="287" r:id="rId43"/>
    <p:sldId id="285" r:id="rId44"/>
    <p:sldId id="275" r:id="rId45"/>
    <p:sldId id="276" r:id="rId46"/>
    <p:sldId id="289" r:id="rId47"/>
    <p:sldId id="290" r:id="rId48"/>
    <p:sldId id="305" r:id="rId49"/>
    <p:sldId id="292" r:id="rId50"/>
    <p:sldId id="293" r:id="rId51"/>
    <p:sldId id="294" r:id="rId52"/>
    <p:sldId id="295" r:id="rId53"/>
    <p:sldId id="296" r:id="rId54"/>
    <p:sldId id="291" r:id="rId55"/>
    <p:sldId id="288" r:id="rId56"/>
    <p:sldId id="297" r:id="rId57"/>
    <p:sldId id="300" r:id="rId58"/>
    <p:sldId id="298" r:id="rId59"/>
    <p:sldId id="316" r:id="rId60"/>
    <p:sldId id="317" r:id="rId61"/>
    <p:sldId id="31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4671" autoAdjust="0"/>
  </p:normalViewPr>
  <p:slideViewPr>
    <p:cSldViewPr>
      <p:cViewPr>
        <p:scale>
          <a:sx n="94" d="100"/>
          <a:sy n="94" d="100"/>
        </p:scale>
        <p:origin x="-882" y="-72"/>
      </p:cViewPr>
      <p:guideLst>
        <p:guide orient="horz" pos="2160"/>
        <p:guide pos="2880"/>
      </p:guideLst>
    </p:cSldViewPr>
  </p:slideViewPr>
  <p:outlineViewPr>
    <p:cViewPr>
      <p:scale>
        <a:sx n="33" d="100"/>
        <a:sy n="33" d="100"/>
      </p:scale>
      <p:origin x="42" y="5232"/>
    </p:cViewPr>
  </p:outlineViewPr>
  <p:notesTextViewPr>
    <p:cViewPr>
      <p:scale>
        <a:sx n="1" d="1"/>
        <a:sy n="1" d="1"/>
      </p:scale>
      <p:origin x="0" y="0"/>
    </p:cViewPr>
  </p:notesTextViewPr>
  <p:sorterViewPr>
    <p:cViewPr>
      <p:scale>
        <a:sx n="80" d="100"/>
        <a:sy n="80" d="100"/>
      </p:scale>
      <p:origin x="0" y="47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E75D4852-F95E-447E-9A32-3E5A6F4BF51F}" type="datetimeFigureOut">
              <a:rPr lang="en-US" smtClean="0"/>
              <a:t>4/15/2016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3C3F984-FA67-46EC-A7D1-ED9F0759C81A}"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5D4852-F95E-447E-9A32-3E5A6F4BF51F}"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5D4852-F95E-447E-9A32-3E5A6F4BF51F}"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5D4852-F95E-447E-9A32-3E5A6F4BF51F}"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5D4852-F95E-447E-9A32-3E5A6F4BF51F}"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3C3F984-FA67-46EC-A7D1-ED9F0759C81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5D4852-F95E-447E-9A32-3E5A6F4BF51F}"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5D4852-F95E-447E-9A32-3E5A6F4BF51F}"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5D4852-F95E-447E-9A32-3E5A6F4BF51F}"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5D4852-F95E-447E-9A32-3E5A6F4BF51F}"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5D4852-F95E-447E-9A32-3E5A6F4BF51F}"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5D4852-F95E-447E-9A32-3E5A6F4BF51F}"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3F984-FA67-46EC-A7D1-ED9F0759C81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75D4852-F95E-447E-9A32-3E5A6F4BF51F}" type="datetimeFigureOut">
              <a:rPr lang="en-US" smtClean="0"/>
              <a:t>4/15/2016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3C3F984-FA67-46EC-A7D1-ED9F0759C81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d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Transformation</a:t>
            </a:r>
            <a:br>
              <a:rPr lang="en-US" dirty="0" smtClean="0"/>
            </a:br>
            <a:r>
              <a:rPr lang="en-US" dirty="0" smtClean="0"/>
              <a:t>Montgomery</a:t>
            </a:r>
            <a:endParaRPr lang="en-US" dirty="0"/>
          </a:p>
        </p:txBody>
      </p:sp>
      <p:sp>
        <p:nvSpPr>
          <p:cNvPr id="3" name="Subtitle 2"/>
          <p:cNvSpPr>
            <a:spLocks noGrp="1"/>
          </p:cNvSpPr>
          <p:nvPr>
            <p:ph type="subTitle" idx="1"/>
          </p:nvPr>
        </p:nvSpPr>
        <p:spPr/>
        <p:txBody>
          <a:bodyPr/>
          <a:lstStyle/>
          <a:p>
            <a:endParaRPr lang="en-US" dirty="0" smtClean="0"/>
          </a:p>
          <a:p>
            <a:r>
              <a:rPr lang="en-US" dirty="0" smtClean="0"/>
              <a:t>The Path out of Poverty</a:t>
            </a:r>
            <a:endParaRPr lang="en-US" dirty="0"/>
          </a:p>
        </p:txBody>
      </p:sp>
      <p:pic>
        <p:nvPicPr>
          <p:cNvPr id="4" name="01 - Axis.mp3">
            <a:hlinkClick r:id="" action="ppaction://media"/>
          </p:cNvPr>
          <p:cNvPicPr>
            <a:picLocks noChangeAspect="1"/>
          </p:cNvPicPr>
          <p:nvPr>
            <a:audioFile r:link="rId2"/>
            <p:extLst>
              <p:ext uri="{DAA4B4D4-6D71-4841-9C94-3DE7FCFB9230}">
                <p14:media xmlns:p14="http://schemas.microsoft.com/office/powerpoint/2010/main" r:embed="rId1">
                  <p14:fade out="725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94468520"/>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37160" indent="0" algn="ctr">
              <a:buNone/>
            </a:pPr>
            <a:endParaRPr lang="en-US" dirty="0" smtClean="0"/>
          </a:p>
          <a:p>
            <a:pPr marL="137160" indent="0" algn="ctr">
              <a:buNone/>
            </a:pPr>
            <a:r>
              <a:rPr lang="en-US" sz="4800" dirty="0" smtClean="0"/>
              <a:t>The Art Room</a:t>
            </a:r>
          </a:p>
          <a:p>
            <a:pPr marL="137160" indent="0" algn="ctr">
              <a:buNone/>
            </a:pPr>
            <a:endParaRPr lang="en-US" dirty="0" smtClean="0"/>
          </a:p>
          <a:p>
            <a:pPr marL="137160" indent="0" algn="ctr">
              <a:buNone/>
            </a:pPr>
            <a:endParaRPr lang="en-US" dirty="0" smtClean="0"/>
          </a:p>
          <a:p>
            <a:pPr marL="137160" indent="0" algn="ctr">
              <a:buNone/>
            </a:pPr>
            <a:r>
              <a:rPr lang="en-US" dirty="0" smtClean="0"/>
              <a:t>Leadership Montgomery Class XXXII</a:t>
            </a:r>
          </a:p>
          <a:p>
            <a:pPr marL="137160" indent="0" algn="ctr">
              <a:buNone/>
            </a:pPr>
            <a:r>
              <a:rPr lang="en-US" dirty="0"/>
              <a:t>Group 6</a:t>
            </a:r>
          </a:p>
          <a:p>
            <a:pPr marL="137160" indent="0" algn="ctr">
              <a:buNone/>
            </a:pPr>
            <a:endParaRPr lang="en-US" dirty="0"/>
          </a:p>
        </p:txBody>
      </p:sp>
    </p:spTree>
    <p:extLst>
      <p:ext uri="{BB962C8B-B14F-4D97-AF65-F5344CB8AC3E}">
        <p14:creationId xmlns:p14="http://schemas.microsoft.com/office/powerpoint/2010/main" val="4127095080"/>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3972" y="3255790"/>
            <a:ext cx="1396055" cy="1397344"/>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897" y="320040"/>
            <a:ext cx="480842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738451"/>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709160"/>
          </a:xfrm>
        </p:spPr>
        <p:txBody>
          <a:bodyPr>
            <a:noAutofit/>
          </a:bodyPr>
          <a:lstStyle/>
          <a:p>
            <a:pPr marL="137160" indent="0" algn="just">
              <a:buNone/>
            </a:pPr>
            <a:endParaRPr lang="en-US" sz="3600" dirty="0" smtClean="0"/>
          </a:p>
          <a:p>
            <a:pPr marL="137160" indent="0" algn="just">
              <a:buNone/>
            </a:pPr>
            <a:r>
              <a:rPr lang="en-US" sz="3600" dirty="0" smtClean="0"/>
              <a:t>One of Transformation  Montgomery’s outreach initiatives focuses on after school and summer enrichment programs for the children of Garden Square and Chisholm Elementary School.</a:t>
            </a:r>
            <a:endParaRPr lang="en-US" sz="3600" dirty="0"/>
          </a:p>
        </p:txBody>
      </p:sp>
    </p:spTree>
    <p:extLst>
      <p:ext uri="{BB962C8B-B14F-4D97-AF65-F5344CB8AC3E}">
        <p14:creationId xmlns:p14="http://schemas.microsoft.com/office/powerpoint/2010/main" val="1505978060"/>
      </p:ext>
    </p:extLst>
  </p:cSld>
  <p:clrMapOvr>
    <a:masterClrMapping/>
  </p:clrMapOvr>
  <mc:AlternateContent xmlns:mc="http://schemas.openxmlformats.org/markup-compatibility/2006" xmlns:p14="http://schemas.microsoft.com/office/powerpoint/2010/main">
    <mc:Choice Requires="p14">
      <p:transition spd="slow" p14:dur="1250" advClick="0" advTm="8000">
        <p14:vortex dir="r"/>
      </p:transition>
    </mc:Choice>
    <mc:Fallback xmlns="">
      <p:transition spd="slow"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657600"/>
          </a:xfrm>
        </p:spPr>
        <p:txBody>
          <a:bodyPr>
            <a:normAutofit/>
          </a:bodyPr>
          <a:lstStyle/>
          <a:p>
            <a:pPr marL="137160" indent="0">
              <a:buNone/>
            </a:pPr>
            <a:r>
              <a:rPr lang="en-US" sz="3600" dirty="0" smtClean="0"/>
              <a:t>The goal of the enrichment programs is to introduce the children to experiences and opportunities which are not normally received through the traditional educational process.</a:t>
            </a:r>
            <a:endParaRPr lang="en-US" sz="3600" dirty="0"/>
          </a:p>
        </p:txBody>
      </p:sp>
    </p:spTree>
    <p:extLst>
      <p:ext uri="{BB962C8B-B14F-4D97-AF65-F5344CB8AC3E}">
        <p14:creationId xmlns:p14="http://schemas.microsoft.com/office/powerpoint/2010/main" val="3848860096"/>
      </p:ext>
    </p:extLst>
  </p:cSld>
  <p:clrMapOvr>
    <a:masterClrMapping/>
  </p:clrMapOvr>
  <mc:AlternateContent xmlns:mc="http://schemas.openxmlformats.org/markup-compatibility/2006" xmlns:p14="http://schemas.microsoft.com/office/powerpoint/2010/main">
    <mc:Choice Requires="p14">
      <p:transition spd="slow" p14:dur="1250" advClick="0" advTm="8000">
        <p14:vortex dir="r"/>
      </p:transition>
    </mc:Choice>
    <mc:Fallback xmlns="">
      <p:transition spd="slow"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143000"/>
            <a:ext cx="7315200" cy="4709160"/>
          </a:xfrm>
        </p:spPr>
        <p:txBody>
          <a:bodyPr/>
          <a:lstStyle/>
          <a:p>
            <a:pPr marL="137160" indent="0">
              <a:buNone/>
            </a:pPr>
            <a:r>
              <a:rPr lang="en-US" sz="4000" dirty="0" smtClean="0"/>
              <a:t>In order to be successful, Transformation Montgomery identified the need to have a community center for these activities to take place.</a:t>
            </a:r>
          </a:p>
          <a:p>
            <a:endParaRPr lang="en-US" dirty="0"/>
          </a:p>
        </p:txBody>
      </p:sp>
    </p:spTree>
    <p:extLst>
      <p:ext uri="{BB962C8B-B14F-4D97-AF65-F5344CB8AC3E}">
        <p14:creationId xmlns:p14="http://schemas.microsoft.com/office/powerpoint/2010/main" val="1656330487"/>
      </p:ext>
    </p:extLst>
  </p:cSld>
  <p:clrMapOvr>
    <a:masterClrMapping/>
  </p:clrMapOvr>
  <mc:AlternateContent xmlns:mc="http://schemas.openxmlformats.org/markup-compatibility/2006" xmlns:p14="http://schemas.microsoft.com/office/powerpoint/2010/main">
    <mc:Choice Requires="p14">
      <p:transition spd="slow" p14:dur="1250" advClick="0" advTm="8000">
        <p14:vortex dir="r"/>
      </p:transition>
    </mc:Choice>
    <mc:Fallback xmlns="">
      <p:transition spd="slow"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7620000" cy="6096000"/>
          </a:xfrm>
        </p:spPr>
        <p:txBody>
          <a:bodyPr>
            <a:normAutofit/>
          </a:bodyPr>
          <a:lstStyle/>
          <a:p>
            <a:pPr marL="137160" indent="0">
              <a:buNone/>
            </a:pPr>
            <a:r>
              <a:rPr lang="en-US" sz="3600" dirty="0"/>
              <a:t>From this need, the idea of the Transformation Center </a:t>
            </a:r>
            <a:r>
              <a:rPr lang="en-US" sz="3600" dirty="0" smtClean="0"/>
              <a:t>developed.</a:t>
            </a:r>
          </a:p>
          <a:p>
            <a:pPr marL="137160" indent="0">
              <a:buNone/>
            </a:pPr>
            <a:endParaRPr lang="en-US" sz="3600" dirty="0"/>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828800"/>
            <a:ext cx="6324600" cy="4200667"/>
          </a:xfrm>
          <a:prstGeom prst="rect">
            <a:avLst/>
          </a:prstGeom>
        </p:spPr>
      </p:pic>
    </p:spTree>
    <p:extLst>
      <p:ext uri="{BB962C8B-B14F-4D97-AF65-F5344CB8AC3E}">
        <p14:creationId xmlns:p14="http://schemas.microsoft.com/office/powerpoint/2010/main" val="263365620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709160"/>
          </a:xfrm>
        </p:spPr>
        <p:txBody>
          <a:bodyPr>
            <a:normAutofit/>
          </a:bodyPr>
          <a:lstStyle/>
          <a:p>
            <a:pPr marL="137160" indent="0">
              <a:buNone/>
            </a:pPr>
            <a:r>
              <a:rPr lang="en-US" sz="3600" dirty="0" smtClean="0"/>
              <a:t>A need to </a:t>
            </a:r>
            <a:r>
              <a:rPr lang="en-US" sz="3600" dirty="0"/>
              <a:t>provide arts and music enrichment for the children </a:t>
            </a:r>
            <a:r>
              <a:rPr lang="en-US" sz="3600" dirty="0" smtClean="0"/>
              <a:t>of the community was identified; subsequently, a classroom in the new Transformation Center was designated for this purpose.</a:t>
            </a:r>
            <a:endParaRPr lang="en-US" sz="3600" dirty="0"/>
          </a:p>
        </p:txBody>
      </p:sp>
    </p:spTree>
    <p:extLst>
      <p:ext uri="{BB962C8B-B14F-4D97-AF65-F5344CB8AC3E}">
        <p14:creationId xmlns:p14="http://schemas.microsoft.com/office/powerpoint/2010/main" val="1759459962"/>
      </p:ext>
    </p:extLst>
  </p:cSld>
  <p:clrMapOvr>
    <a:masterClrMapping/>
  </p:clrMapOvr>
  <mc:AlternateContent xmlns:mc="http://schemas.openxmlformats.org/markup-compatibility/2006" xmlns:p14="http://schemas.microsoft.com/office/powerpoint/2010/main">
    <mc:Choice Requires="p14">
      <p:transition spd="slow" p14:dur="1250" advClick="0" advTm="8000">
        <p14:vortex dir="r"/>
      </p:transition>
    </mc:Choice>
    <mc:Fallback xmlns="">
      <p:transition spd="slow"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lgn="just">
              <a:buNone/>
            </a:pPr>
            <a:r>
              <a:rPr lang="en-US" sz="3200" dirty="0" smtClean="0"/>
              <a:t>Our band of rugged individualists, with nothing more than our wits and good looks, accepted the monumental task of renovating and “transforming”  one of the classrooms into an arts and music room.</a:t>
            </a:r>
            <a:endParaRPr lang="en-US" sz="3200" dirty="0"/>
          </a:p>
        </p:txBody>
      </p:sp>
    </p:spTree>
    <p:extLst>
      <p:ext uri="{BB962C8B-B14F-4D97-AF65-F5344CB8AC3E}">
        <p14:creationId xmlns:p14="http://schemas.microsoft.com/office/powerpoint/2010/main" val="2365797047"/>
      </p:ext>
    </p:extLst>
  </p:cSld>
  <p:clrMapOvr>
    <a:masterClrMapping/>
  </p:clrMapOvr>
  <mc:AlternateContent xmlns:mc="http://schemas.openxmlformats.org/markup-compatibility/2006" xmlns:p14="http://schemas.microsoft.com/office/powerpoint/2010/main">
    <mc:Choice Requires="p14">
      <p:transition spd="slow" p14:dur="1250" advClick="0" advTm="8000">
        <p14:vortex dir="r"/>
      </p:transition>
    </mc:Choice>
    <mc:Fallback xmlns="">
      <p:transition spd="slow"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52160"/>
          </a:xfrm>
        </p:spPr>
        <p:txBody>
          <a:bodyPr>
            <a:normAutofit/>
          </a:bodyPr>
          <a:lstStyle/>
          <a:p>
            <a:pPr marL="137160" indent="0" algn="ctr">
              <a:buNone/>
            </a:pPr>
            <a:r>
              <a:rPr lang="en-US" sz="9600" dirty="0" smtClean="0">
                <a:latin typeface="Elephant" panose="02020904090505020303" pitchFamily="18" charset="0"/>
              </a:rPr>
              <a:t>The</a:t>
            </a:r>
          </a:p>
          <a:p>
            <a:pPr marL="137160" indent="0" algn="ctr">
              <a:buNone/>
            </a:pPr>
            <a:r>
              <a:rPr lang="en-US" sz="9600" dirty="0" smtClean="0">
                <a:latin typeface="Elephant" panose="02020904090505020303" pitchFamily="18" charset="0"/>
              </a:rPr>
              <a:t>Brain</a:t>
            </a:r>
            <a:br>
              <a:rPr lang="en-US" sz="9600" dirty="0" smtClean="0">
                <a:latin typeface="Elephant" panose="02020904090505020303" pitchFamily="18" charset="0"/>
              </a:rPr>
            </a:br>
            <a:r>
              <a:rPr lang="en-US" sz="9600" dirty="0" smtClean="0">
                <a:latin typeface="Elephant" panose="02020904090505020303" pitchFamily="18" charset="0"/>
              </a:rPr>
              <a:t>Trust</a:t>
            </a:r>
            <a:endParaRPr lang="en-US" sz="9600" dirty="0">
              <a:latin typeface="Elephant" panose="02020904090505020303" pitchFamily="18" charset="0"/>
            </a:endParaRPr>
          </a:p>
        </p:txBody>
      </p:sp>
    </p:spTree>
    <p:extLst>
      <p:ext uri="{BB962C8B-B14F-4D97-AF65-F5344CB8AC3E}">
        <p14:creationId xmlns:p14="http://schemas.microsoft.com/office/powerpoint/2010/main" val="255273915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Christy &amp; Adam</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1821547475"/>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709160"/>
          </a:xfrm>
        </p:spPr>
        <p:txBody>
          <a:bodyPr>
            <a:normAutofit/>
          </a:bodyPr>
          <a:lstStyle/>
          <a:p>
            <a:pPr marL="137160" indent="0">
              <a:buNone/>
            </a:pPr>
            <a:endParaRPr lang="en-US" sz="4800" dirty="0" smtClean="0"/>
          </a:p>
          <a:p>
            <a:pPr marL="137160" indent="0">
              <a:buNone/>
            </a:pPr>
            <a:endParaRPr lang="en-US" sz="4800" dirty="0"/>
          </a:p>
          <a:p>
            <a:pPr marL="137160" indent="0" algn="ctr">
              <a:buNone/>
            </a:pPr>
            <a:r>
              <a:rPr lang="en-US" sz="4800" dirty="0" smtClean="0"/>
              <a:t>One neighborhood at a time</a:t>
            </a:r>
            <a:endParaRPr lang="en-US" sz="4800" dirty="0"/>
          </a:p>
        </p:txBody>
      </p:sp>
    </p:spTree>
    <p:extLst>
      <p:ext uri="{BB962C8B-B14F-4D97-AF65-F5344CB8AC3E}">
        <p14:creationId xmlns:p14="http://schemas.microsoft.com/office/powerpoint/2010/main" val="149138935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Russ &amp; Ed</a:t>
            </a:r>
            <a:br>
              <a:rPr lang="en-US" dirty="0" smtClean="0"/>
            </a:br>
            <a:r>
              <a:rPr lang="en-US" dirty="0" smtClean="0"/>
              <a:t>Just happy to be part of Team 6!</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1785326485"/>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Duane &amp; Damon</a:t>
            </a:r>
            <a:br>
              <a:rPr lang="en-US" dirty="0" smtClean="0"/>
            </a:br>
            <a:r>
              <a:rPr lang="en-US" dirty="0" smtClean="0"/>
              <a:t>Researching Hydroponics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49182993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Stacy </a:t>
            </a:r>
            <a:br>
              <a:rPr lang="en-US" dirty="0" smtClean="0"/>
            </a:br>
            <a:r>
              <a:rPr lang="en-US" dirty="0" smtClean="0"/>
              <a:t>Photographer Extraordinaire!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150104080"/>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“Before”</a:t>
            </a:r>
            <a:br>
              <a:rPr lang="en-US" dirty="0" smtClean="0"/>
            </a:br>
            <a:r>
              <a:rPr lang="en-US" dirty="0" smtClean="0"/>
              <a:t>Looks a little like a jail cell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32983" y="1600200"/>
            <a:ext cx="6278033" cy="4708525"/>
          </a:xfrm>
        </p:spPr>
      </p:pic>
    </p:spTree>
    <p:extLst>
      <p:ext uri="{BB962C8B-B14F-4D97-AF65-F5344CB8AC3E}">
        <p14:creationId xmlns:p14="http://schemas.microsoft.com/office/powerpoint/2010/main" val="2527158328"/>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668462"/>
            <a:ext cx="4572000" cy="4572000"/>
          </a:xfrm>
          <a:prstGeom prst="rect">
            <a:avLst/>
          </a:prstGeom>
        </p:spPr>
      </p:pic>
    </p:spTree>
    <p:extLst>
      <p:ext uri="{BB962C8B-B14F-4D97-AF65-F5344CB8AC3E}">
        <p14:creationId xmlns:p14="http://schemas.microsoft.com/office/powerpoint/2010/main" val="3697554831"/>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maybe just a storage room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32983" y="1600200"/>
            <a:ext cx="6278033" cy="4708525"/>
          </a:xfrm>
        </p:spPr>
      </p:pic>
    </p:spTree>
    <p:extLst>
      <p:ext uri="{BB962C8B-B14F-4D97-AF65-F5344CB8AC3E}">
        <p14:creationId xmlns:p14="http://schemas.microsoft.com/office/powerpoint/2010/main" val="3743309576"/>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a long, hard day….success!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371600"/>
            <a:ext cx="6211620" cy="4125629"/>
          </a:xfrm>
        </p:spPr>
      </p:pic>
    </p:spTree>
    <p:extLst>
      <p:ext uri="{BB962C8B-B14F-4D97-AF65-F5344CB8AC3E}">
        <p14:creationId xmlns:p14="http://schemas.microsoft.com/office/powerpoint/2010/main" val="152720427"/>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dirty="0" smtClean="0"/>
              <a:t>Wait, that’s not right….</a:t>
            </a:r>
            <a:endParaRPr lang="en-US" dirty="0"/>
          </a:p>
        </p:txBody>
      </p:sp>
    </p:spTree>
    <p:extLst>
      <p:ext uri="{BB962C8B-B14F-4D97-AF65-F5344CB8AC3E}">
        <p14:creationId xmlns:p14="http://schemas.microsoft.com/office/powerpoint/2010/main" val="4072991127"/>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380" y="1600200"/>
            <a:ext cx="7089239" cy="4708525"/>
          </a:xfrm>
        </p:spPr>
      </p:pic>
    </p:spTree>
    <p:extLst>
      <p:ext uri="{BB962C8B-B14F-4D97-AF65-F5344CB8AC3E}">
        <p14:creationId xmlns:p14="http://schemas.microsoft.com/office/powerpoint/2010/main" val="3068955101"/>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380" y="1600200"/>
            <a:ext cx="7089239" cy="4708525"/>
          </a:xfrm>
        </p:spPr>
      </p:pic>
    </p:spTree>
    <p:extLst>
      <p:ext uri="{BB962C8B-B14F-4D97-AF65-F5344CB8AC3E}">
        <p14:creationId xmlns:p14="http://schemas.microsoft.com/office/powerpoint/2010/main" val="1215867090"/>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200" y="762000"/>
            <a:ext cx="3886199" cy="50292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819" r="17107"/>
          <a:stretch/>
        </p:blipFill>
        <p:spPr>
          <a:xfrm>
            <a:off x="762000" y="1981200"/>
            <a:ext cx="3468415" cy="2952750"/>
          </a:xfrm>
          <a:prstGeom prst="rect">
            <a:avLst/>
          </a:prstGeom>
        </p:spPr>
      </p:pic>
    </p:spTree>
    <p:extLst>
      <p:ext uri="{BB962C8B-B14F-4D97-AF65-F5344CB8AC3E}">
        <p14:creationId xmlns:p14="http://schemas.microsoft.com/office/powerpoint/2010/main" val="218178243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380" y="1600200"/>
            <a:ext cx="7089239" cy="4708525"/>
          </a:xfrm>
        </p:spPr>
      </p:pic>
    </p:spTree>
    <p:extLst>
      <p:ext uri="{BB962C8B-B14F-4D97-AF65-F5344CB8AC3E}">
        <p14:creationId xmlns:p14="http://schemas.microsoft.com/office/powerpoint/2010/main" val="1122856079"/>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Adam the Observer</a:t>
            </a:r>
            <a:br>
              <a:rPr lang="en-US" dirty="0" smtClean="0"/>
            </a:br>
            <a:r>
              <a:rPr lang="en-US" sz="1800" dirty="0" smtClean="0"/>
              <a:t>He warned us he was no handyman.</a:t>
            </a: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1600200"/>
            <a:ext cx="4708525" cy="4708525"/>
          </a:xfrm>
        </p:spPr>
      </p:pic>
    </p:spTree>
    <p:extLst>
      <p:ext uri="{BB962C8B-B14F-4D97-AF65-F5344CB8AC3E}">
        <p14:creationId xmlns:p14="http://schemas.microsoft.com/office/powerpoint/2010/main" val="1981125900"/>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709160"/>
          </a:xfrm>
        </p:spPr>
        <p:txBody>
          <a:bodyPr>
            <a:normAutofit/>
          </a:bodyPr>
          <a:lstStyle/>
          <a:p>
            <a:pPr marL="137160" indent="0">
              <a:buNone/>
            </a:pPr>
            <a:endParaRPr lang="en-US" sz="3600" dirty="0" smtClean="0"/>
          </a:p>
          <a:p>
            <a:pPr marL="137160" indent="0">
              <a:buNone/>
            </a:pPr>
            <a:endParaRPr lang="en-US" sz="3600" dirty="0"/>
          </a:p>
          <a:p>
            <a:pPr marL="137160" indent="0" algn="ctr">
              <a:buNone/>
            </a:pPr>
            <a:r>
              <a:rPr lang="en-US" sz="3600" dirty="0" smtClean="0"/>
              <a:t>“With </a:t>
            </a:r>
            <a:r>
              <a:rPr lang="en-US" sz="3600" dirty="0"/>
              <a:t>a ho-heave-ho and lusty yell,</a:t>
            </a:r>
            <a:br>
              <a:rPr lang="en-US" sz="3600" dirty="0"/>
            </a:br>
            <a:r>
              <a:rPr lang="en-US" sz="3600" dirty="0"/>
              <a:t>They swung a beam and a sidewall fell</a:t>
            </a:r>
            <a:r>
              <a:rPr lang="en-US" sz="3600" dirty="0" smtClean="0"/>
              <a:t>.”</a:t>
            </a:r>
          </a:p>
          <a:p>
            <a:pPr marL="137160" indent="0" algn="ctr">
              <a:buNone/>
            </a:pPr>
            <a:endParaRPr lang="en-US" sz="3600" dirty="0"/>
          </a:p>
          <a:p>
            <a:pPr marL="137160" indent="0" algn="r">
              <a:buNone/>
            </a:pPr>
            <a:r>
              <a:rPr lang="en-US" sz="3600" dirty="0"/>
              <a:t>— Carmelo </a:t>
            </a:r>
            <a:r>
              <a:rPr lang="en-US" sz="3600" dirty="0" err="1"/>
              <a:t>Benvenga</a:t>
            </a:r>
            <a:endParaRPr lang="en-US" sz="3600" dirty="0"/>
          </a:p>
          <a:p>
            <a:pPr marL="137160" indent="0" algn="r">
              <a:buNone/>
            </a:pPr>
            <a:endParaRPr lang="en-US" sz="3600" dirty="0"/>
          </a:p>
        </p:txBody>
      </p:sp>
    </p:spTree>
    <p:extLst>
      <p:ext uri="{BB962C8B-B14F-4D97-AF65-F5344CB8AC3E}">
        <p14:creationId xmlns:p14="http://schemas.microsoft.com/office/powerpoint/2010/main" val="63686608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yes, there was a wall there.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737" y="1600200"/>
            <a:ext cx="4708525" cy="4708525"/>
          </a:xfrm>
        </p:spPr>
      </p:pic>
    </p:spTree>
    <p:extLst>
      <p:ext uri="{BB962C8B-B14F-4D97-AF65-F5344CB8AC3E}">
        <p14:creationId xmlns:p14="http://schemas.microsoft.com/office/powerpoint/2010/main" val="1073417041"/>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Nasty stuff up there!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600200"/>
            <a:ext cx="7089239" cy="4708525"/>
          </a:xfrm>
        </p:spPr>
      </p:pic>
    </p:spTree>
    <p:extLst>
      <p:ext uri="{BB962C8B-B14F-4D97-AF65-F5344CB8AC3E}">
        <p14:creationId xmlns:p14="http://schemas.microsoft.com/office/powerpoint/2010/main" val="3234720485"/>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Duane’s testing Transformation Montgomery’s new transporter…  Beam me up!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1828800"/>
            <a:ext cx="6668820" cy="4429291"/>
          </a:xfrm>
        </p:spPr>
      </p:pic>
    </p:spTree>
    <p:extLst>
      <p:ext uri="{BB962C8B-B14F-4D97-AF65-F5344CB8AC3E}">
        <p14:creationId xmlns:p14="http://schemas.microsoft.com/office/powerpoint/2010/main" val="19635417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Now THAT’S a hard day’s work!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737" y="1600200"/>
            <a:ext cx="4708525" cy="4708525"/>
          </a:xfrm>
        </p:spPr>
      </p:pic>
    </p:spTree>
    <p:extLst>
      <p:ext uri="{BB962C8B-B14F-4D97-AF65-F5344CB8AC3E}">
        <p14:creationId xmlns:p14="http://schemas.microsoft.com/office/powerpoint/2010/main" val="2356775784"/>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pPr marL="137160" indent="0" algn="just">
              <a:buNone/>
            </a:pPr>
            <a:r>
              <a:rPr lang="en-US" sz="6400" dirty="0"/>
              <a:t>“Am I a builder who works with care</a:t>
            </a:r>
            <a:r>
              <a:rPr lang="en-US" sz="6400" dirty="0" smtClean="0"/>
              <a:t>,</a:t>
            </a:r>
          </a:p>
          <a:p>
            <a:pPr marL="137160" indent="0" algn="just">
              <a:buNone/>
            </a:pPr>
            <a:endParaRPr lang="en-US" sz="6400" dirty="0" smtClean="0"/>
          </a:p>
          <a:p>
            <a:pPr marL="137160" indent="0" algn="just">
              <a:buNone/>
            </a:pPr>
            <a:r>
              <a:rPr lang="en-US" sz="6400" dirty="0"/>
              <a:t/>
            </a:r>
            <a:br>
              <a:rPr lang="en-US" sz="6400" dirty="0"/>
            </a:br>
            <a:r>
              <a:rPr lang="en-US" sz="6400" dirty="0"/>
              <a:t>Measuring life by </a:t>
            </a:r>
            <a:r>
              <a:rPr lang="en-US" sz="6400" dirty="0" smtClean="0"/>
              <a:t>the </a:t>
            </a:r>
            <a:r>
              <a:rPr lang="en-US" sz="6400" dirty="0"/>
              <a:t>rule and square</a:t>
            </a:r>
            <a:r>
              <a:rPr lang="en-US" sz="6400" dirty="0" smtClean="0"/>
              <a:t>?”</a:t>
            </a:r>
          </a:p>
          <a:p>
            <a:pPr marL="137160" indent="0" algn="just">
              <a:buNone/>
            </a:pPr>
            <a:endParaRPr lang="en-US" sz="6400" dirty="0" smtClean="0"/>
          </a:p>
          <a:p>
            <a:pPr marL="137160" indent="0" algn="just">
              <a:buNone/>
            </a:pPr>
            <a:endParaRPr lang="en-US" sz="6400" dirty="0" smtClean="0"/>
          </a:p>
          <a:p>
            <a:pPr marL="137160" indent="0" algn="r">
              <a:buNone/>
            </a:pPr>
            <a:r>
              <a:rPr lang="en-US" sz="6400" dirty="0"/>
              <a:t>— Carmelo </a:t>
            </a:r>
            <a:r>
              <a:rPr lang="en-US" sz="6400" dirty="0" err="1"/>
              <a:t>Benvenga</a:t>
            </a:r>
            <a:endParaRPr lang="en-US" sz="6400" dirty="0"/>
          </a:p>
          <a:p>
            <a:pPr marL="137160" indent="0" algn="just">
              <a:buNone/>
            </a:pPr>
            <a:endParaRPr lang="en-US" sz="5400" dirty="0" smtClean="0"/>
          </a:p>
          <a:p>
            <a:pPr marL="137160" indent="0" algn="just">
              <a:buNone/>
            </a:pPr>
            <a:r>
              <a:rPr lang="en-US" dirty="0"/>
              <a:t/>
            </a:r>
            <a:br>
              <a:rPr lang="en-US" dirty="0"/>
            </a:br>
            <a:endParaRPr lang="en-US" dirty="0"/>
          </a:p>
        </p:txBody>
      </p:sp>
    </p:spTree>
    <p:extLst>
      <p:ext uri="{BB962C8B-B14F-4D97-AF65-F5344CB8AC3E}">
        <p14:creationId xmlns:p14="http://schemas.microsoft.com/office/powerpoint/2010/main" val="3902515746"/>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 drew the short roller.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941841766"/>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smooth strokes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40779778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709160"/>
          </a:xfrm>
        </p:spPr>
        <p:txBody>
          <a:bodyPr/>
          <a:lstStyle/>
          <a:p>
            <a:pPr marL="137160" indent="0" algn="ctr">
              <a:buNone/>
            </a:pPr>
            <a:endParaRPr lang="en-US" dirty="0" smtClean="0"/>
          </a:p>
          <a:p>
            <a:pPr marL="137160" indent="0" algn="ctr">
              <a:buNone/>
            </a:pPr>
            <a:endParaRPr lang="en-US" dirty="0"/>
          </a:p>
          <a:p>
            <a:pPr marL="137160" indent="0" algn="ctr">
              <a:buNone/>
            </a:pPr>
            <a:endParaRPr lang="en-US" dirty="0" smtClean="0"/>
          </a:p>
          <a:p>
            <a:pPr marL="137160" indent="0" algn="ctr">
              <a:buNone/>
            </a:pPr>
            <a:r>
              <a:rPr lang="en-US" sz="6000" dirty="0" smtClean="0"/>
              <a:t>One family at a time</a:t>
            </a:r>
            <a:endParaRPr lang="en-US" sz="6000" dirty="0"/>
          </a:p>
        </p:txBody>
      </p:sp>
    </p:spTree>
    <p:extLst>
      <p:ext uri="{BB962C8B-B14F-4D97-AF65-F5344CB8AC3E}">
        <p14:creationId xmlns:p14="http://schemas.microsoft.com/office/powerpoint/2010/main" val="102009140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 and Ed have mad skills!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727890229"/>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Duane drew the short brush.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64660" y="735740"/>
            <a:ext cx="4272359" cy="5696480"/>
          </a:xfrm>
        </p:spPr>
      </p:pic>
    </p:spTree>
    <p:extLst>
      <p:ext uri="{BB962C8B-B14F-4D97-AF65-F5344CB8AC3E}">
        <p14:creationId xmlns:p14="http://schemas.microsoft.com/office/powerpoint/2010/main" val="2455689947"/>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Teamwork makes the dream work!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51633" y="943967"/>
            <a:ext cx="4851796" cy="6469063"/>
          </a:xfrm>
        </p:spPr>
      </p:pic>
    </p:spTree>
    <p:extLst>
      <p:ext uri="{BB962C8B-B14F-4D97-AF65-F5344CB8AC3E}">
        <p14:creationId xmlns:p14="http://schemas.microsoft.com/office/powerpoint/2010/main" val="448533855"/>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71800" cy="5745162"/>
          </a:xfrm>
        </p:spPr>
        <p:txBody>
          <a:bodyPr/>
          <a:lstStyle/>
          <a:p>
            <a:r>
              <a:rPr lang="en-US" dirty="0" smtClean="0"/>
              <a:t>Stacy making sure she was present and accounted for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355446" y="1140354"/>
            <a:ext cx="6074833" cy="4556125"/>
          </a:xfrm>
        </p:spPr>
      </p:pic>
    </p:spTree>
    <p:extLst>
      <p:ext uri="{BB962C8B-B14F-4D97-AF65-F5344CB8AC3E}">
        <p14:creationId xmlns:p14="http://schemas.microsoft.com/office/powerpoint/2010/main" val="395991157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at those walls….4 coats of paint!!!!!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308896146"/>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weather cleanup…</a:t>
            </a:r>
            <a:r>
              <a:rPr lang="en-US" dirty="0" err="1" smtClean="0"/>
              <a:t>brrrr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663897295"/>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Christy’s porch and the beginning of shelves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800571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Christy’s cat and shelves looking more like shelves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982233554"/>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Stacy’s dogs….because Christy’s cat got a cameo</a:t>
            </a:r>
            <a:endParaRPr lang="en-US" sz="34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8055" y="1600200"/>
            <a:ext cx="4867890" cy="4708525"/>
          </a:xfrm>
        </p:spPr>
      </p:pic>
    </p:spTree>
    <p:extLst>
      <p:ext uri="{BB962C8B-B14F-4D97-AF65-F5344CB8AC3E}">
        <p14:creationId xmlns:p14="http://schemas.microsoft.com/office/powerpoint/2010/main" val="1876742658"/>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Sanding and sweating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806303" y="1600200"/>
            <a:ext cx="3531393" cy="4708525"/>
          </a:xfrm>
        </p:spPr>
      </p:pic>
    </p:spTree>
    <p:extLst>
      <p:ext uri="{BB962C8B-B14F-4D97-AF65-F5344CB8AC3E}">
        <p14:creationId xmlns:p14="http://schemas.microsoft.com/office/powerpoint/2010/main" val="3808682098"/>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FF0000"/>
                </a:solidFill>
              </a:rPr>
              <a:t>Insert image from TM website?</a:t>
            </a:r>
            <a:endParaRPr lang="en-US"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746"/>
            <a:ext cx="9144000" cy="5118507"/>
          </a:xfrm>
          <a:prstGeom prst="rect">
            <a:avLst/>
          </a:prstGeom>
        </p:spPr>
      </p:pic>
    </p:spTree>
    <p:extLst>
      <p:ext uri="{BB962C8B-B14F-4D97-AF65-F5344CB8AC3E}">
        <p14:creationId xmlns:p14="http://schemas.microsoft.com/office/powerpoint/2010/main" val="196767138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Russ lost cutting in privileges; Damon took charge.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32983" y="1600200"/>
            <a:ext cx="6278033" cy="4708525"/>
          </a:xfrm>
        </p:spPr>
      </p:pic>
    </p:spTree>
    <p:extLst>
      <p:ext uri="{BB962C8B-B14F-4D97-AF65-F5344CB8AC3E}">
        <p14:creationId xmlns:p14="http://schemas.microsoft.com/office/powerpoint/2010/main" val="2221950722"/>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a plumber but(t)….. </a:t>
            </a:r>
            <a:br>
              <a:rPr lang="en-US" dirty="0" smtClean="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217737" y="1600200"/>
            <a:ext cx="4708525" cy="4708525"/>
          </a:xfrm>
        </p:spPr>
      </p:pic>
    </p:spTree>
    <p:extLst>
      <p:ext uri="{BB962C8B-B14F-4D97-AF65-F5344CB8AC3E}">
        <p14:creationId xmlns:p14="http://schemas.microsoft.com/office/powerpoint/2010/main" val="2487081437"/>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Admiring her work….girl has serious talent!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217737" y="1600200"/>
            <a:ext cx="4708525" cy="4708525"/>
          </a:xfrm>
        </p:spPr>
      </p:pic>
    </p:spTree>
    <p:extLst>
      <p:ext uri="{BB962C8B-B14F-4D97-AF65-F5344CB8AC3E}">
        <p14:creationId xmlns:p14="http://schemas.microsoft.com/office/powerpoint/2010/main" val="701178244"/>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Russ before he lost cutting in privileges.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217737" y="1600200"/>
            <a:ext cx="4708525" cy="4708525"/>
          </a:xfrm>
        </p:spPr>
      </p:pic>
    </p:spTree>
    <p:extLst>
      <p:ext uri="{BB962C8B-B14F-4D97-AF65-F5344CB8AC3E}">
        <p14:creationId xmlns:p14="http://schemas.microsoft.com/office/powerpoint/2010/main" val="2285556539"/>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4 coats of paint for the shelves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4037664068"/>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Stacy’s hand…again making sure she was accounted for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438400" y="2971800"/>
            <a:ext cx="3657600" cy="2362200"/>
          </a:xfrm>
          <a:prstGeom prst="rect">
            <a:avLst/>
          </a:prstGeom>
        </p:spPr>
      </p:pic>
    </p:spTree>
    <p:extLst>
      <p:ext uri="{BB962C8B-B14F-4D97-AF65-F5344CB8AC3E}">
        <p14:creationId xmlns:p14="http://schemas.microsoft.com/office/powerpoint/2010/main" val="1524962972"/>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Ooooohhhh</a:t>
            </a:r>
            <a:r>
              <a:rPr lang="en-US" dirty="0" smtClean="0"/>
              <a:t> </a:t>
            </a:r>
            <a:r>
              <a:rPr lang="en-US" dirty="0" err="1" smtClean="0"/>
              <a:t>Ahhhhhhh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4162922666"/>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Thanks to Jackson Thornton for their donation to the project!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17198"/>
            <a:ext cx="8229600" cy="3874528"/>
          </a:xfrm>
        </p:spPr>
      </p:pic>
    </p:spTree>
    <p:extLst>
      <p:ext uri="{BB962C8B-B14F-4D97-AF65-F5344CB8AC3E}">
        <p14:creationId xmlns:p14="http://schemas.microsoft.com/office/powerpoint/2010/main" val="3726485367"/>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normAutofit fontScale="92500"/>
          </a:bodyPr>
          <a:lstStyle/>
          <a:p>
            <a:pPr marL="137160" indent="0" algn="ctr">
              <a:buNone/>
            </a:pPr>
            <a:r>
              <a:rPr lang="en-US" sz="3600" dirty="0" smtClean="0"/>
              <a:t>“</a:t>
            </a:r>
            <a:r>
              <a:rPr lang="en-US" sz="3600" dirty="0"/>
              <a:t>Am I shaping my deeds by a well-made plan</a:t>
            </a:r>
            <a:r>
              <a:rPr lang="en-US" sz="3600" dirty="0" smtClean="0"/>
              <a:t>,</a:t>
            </a:r>
          </a:p>
          <a:p>
            <a:pPr marL="137160" indent="0" algn="ctr">
              <a:buNone/>
            </a:pPr>
            <a:r>
              <a:rPr lang="en-US" sz="3600" dirty="0"/>
              <a:t/>
            </a:r>
            <a:br>
              <a:rPr lang="en-US" sz="3600" dirty="0"/>
            </a:br>
            <a:r>
              <a:rPr lang="en-US" sz="3600" dirty="0"/>
              <a:t>Patiently doing the best I can</a:t>
            </a:r>
            <a:r>
              <a:rPr lang="en-US" sz="3600" dirty="0" smtClean="0"/>
              <a:t>?</a:t>
            </a:r>
          </a:p>
          <a:p>
            <a:pPr marL="137160" indent="0" algn="ctr">
              <a:buNone/>
            </a:pPr>
            <a:r>
              <a:rPr lang="en-US" sz="3600" dirty="0"/>
              <a:t/>
            </a:r>
            <a:br>
              <a:rPr lang="en-US" sz="3600" dirty="0"/>
            </a:br>
            <a:r>
              <a:rPr lang="en-US" sz="3600" dirty="0"/>
              <a:t>Or am I a wrecker who walks the town</a:t>
            </a:r>
            <a:r>
              <a:rPr lang="en-US" sz="3600" dirty="0" smtClean="0"/>
              <a:t>,</a:t>
            </a:r>
          </a:p>
          <a:p>
            <a:pPr marL="137160" indent="0" algn="ctr">
              <a:buNone/>
            </a:pPr>
            <a:r>
              <a:rPr lang="en-US" sz="3600" dirty="0"/>
              <a:t/>
            </a:r>
            <a:br>
              <a:rPr lang="en-US" sz="3600" dirty="0"/>
            </a:br>
            <a:r>
              <a:rPr lang="en-US" sz="3600" dirty="0"/>
              <a:t>Content with the labor of tearing down</a:t>
            </a:r>
            <a:r>
              <a:rPr lang="en-US" sz="3600" dirty="0" smtClean="0"/>
              <a:t>?”</a:t>
            </a:r>
          </a:p>
          <a:p>
            <a:pPr marL="137160" indent="0" algn="ctr">
              <a:buNone/>
            </a:pPr>
            <a:endParaRPr lang="en-US" sz="3600" dirty="0" smtClean="0"/>
          </a:p>
          <a:p>
            <a:pPr marL="137160" indent="0" algn="r">
              <a:buNone/>
            </a:pPr>
            <a:r>
              <a:rPr lang="en-US" sz="3600" dirty="0"/>
              <a:t>— Carmelo </a:t>
            </a:r>
            <a:r>
              <a:rPr lang="en-US" sz="3600" dirty="0" err="1"/>
              <a:t>Benvenga</a:t>
            </a:r>
            <a:endParaRPr lang="en-US" sz="3600" dirty="0"/>
          </a:p>
          <a:p>
            <a:pPr marL="137160" indent="0" algn="ctr">
              <a:buNone/>
            </a:pPr>
            <a:endParaRPr lang="en-US" sz="3600" dirty="0"/>
          </a:p>
        </p:txBody>
      </p:sp>
    </p:spTree>
    <p:extLst>
      <p:ext uri="{BB962C8B-B14F-4D97-AF65-F5344CB8AC3E}">
        <p14:creationId xmlns:p14="http://schemas.microsoft.com/office/powerpoint/2010/main" val="3637261216"/>
      </p:ext>
    </p:extLst>
  </p:cSld>
  <p:clrMapOvr>
    <a:masterClrMapping/>
  </p:clrMapOvr>
  <mc:AlternateContent xmlns:mc="http://schemas.openxmlformats.org/markup-compatibility/2006" xmlns:p14="http://schemas.microsoft.com/office/powerpoint/2010/main">
    <mc:Choice Requires="p14">
      <p:transition spd="slow" p14:dur="1250" advClick="0" advTm="6000">
        <p14:vortex dir="r"/>
      </p:transition>
    </mc:Choice>
    <mc:Fallback xmlns="">
      <p:transition spd="slow" advClick="0" advTm="6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5965860" cy="3962400"/>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1400" y="2666849"/>
            <a:ext cx="5365018" cy="4022876"/>
          </a:xfrm>
        </p:spPr>
      </p:pic>
    </p:spTree>
    <p:extLst>
      <p:ext uri="{BB962C8B-B14F-4D97-AF65-F5344CB8AC3E}">
        <p14:creationId xmlns:p14="http://schemas.microsoft.com/office/powerpoint/2010/main" val="4114451587"/>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709160"/>
          </a:xfrm>
        </p:spPr>
        <p:txBody>
          <a:bodyPr/>
          <a:lstStyle/>
          <a:p>
            <a:pPr marL="137160" indent="0" algn="ctr">
              <a:buNone/>
            </a:pPr>
            <a:endParaRPr lang="en-US" dirty="0" smtClean="0"/>
          </a:p>
          <a:p>
            <a:pPr marL="137160" indent="0" algn="ctr">
              <a:buNone/>
            </a:pPr>
            <a:endParaRPr lang="en-US" dirty="0"/>
          </a:p>
          <a:p>
            <a:pPr marL="137160" indent="0" algn="ctr">
              <a:buNone/>
            </a:pPr>
            <a:endParaRPr lang="en-US" dirty="0" smtClean="0"/>
          </a:p>
          <a:p>
            <a:pPr marL="137160" indent="0" algn="ctr">
              <a:buNone/>
            </a:pPr>
            <a:r>
              <a:rPr lang="en-US" sz="6000" dirty="0" smtClean="0"/>
              <a:t>One child at a time</a:t>
            </a:r>
            <a:endParaRPr lang="en-US" sz="6000" dirty="0"/>
          </a:p>
        </p:txBody>
      </p:sp>
    </p:spTree>
    <p:extLst>
      <p:ext uri="{BB962C8B-B14F-4D97-AF65-F5344CB8AC3E}">
        <p14:creationId xmlns:p14="http://schemas.microsoft.com/office/powerpoint/2010/main" val="1961061566"/>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0" y="2819400"/>
            <a:ext cx="5135033" cy="3851275"/>
          </a:xfr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800"/>
            <a:ext cx="5024134" cy="3336925"/>
          </a:xfrm>
          <a:prstGeom prst="rect">
            <a:avLst/>
          </a:prstGeom>
        </p:spPr>
      </p:pic>
    </p:spTree>
    <p:extLst>
      <p:ext uri="{BB962C8B-B14F-4D97-AF65-F5344CB8AC3E}">
        <p14:creationId xmlns:p14="http://schemas.microsoft.com/office/powerpoint/2010/main" val="2456884535"/>
      </p:ext>
    </p:extLst>
  </p:cSld>
  <p:clrMapOvr>
    <a:masterClrMapping/>
  </p:clrMapOvr>
  <mc:AlternateContent xmlns:mc="http://schemas.openxmlformats.org/markup-compatibility/2006" xmlns:p14="http://schemas.microsoft.com/office/powerpoint/2010/main">
    <mc:Choice Requires="p14">
      <p:transition spd="slow" p14:dur="1250" advClick="0" advTm="4000">
        <p14:vortex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76400"/>
            <a:ext cx="7848600" cy="2645513"/>
          </a:xfrm>
        </p:spPr>
      </p:pic>
    </p:spTree>
    <p:extLst>
      <p:ext uri="{BB962C8B-B14F-4D97-AF65-F5344CB8AC3E}">
        <p14:creationId xmlns:p14="http://schemas.microsoft.com/office/powerpoint/2010/main" val="2438657240"/>
      </p:ext>
    </p:extLst>
  </p:cSld>
  <p:clrMapOvr>
    <a:masterClrMapping/>
  </p:clrMapOvr>
  <mc:AlternateContent xmlns:mc="http://schemas.openxmlformats.org/markup-compatibility/2006" xmlns:p14="http://schemas.microsoft.com/office/powerpoint/2010/main">
    <mc:Choice Requires="p14">
      <p:transition spd="slow" p14:dur="1250" advClick="0" advTm="11000">
        <p14:vortex dir="r"/>
      </p:transition>
    </mc:Choice>
    <mc:Fallback xmlns="">
      <p:transition spd="slow" advClick="0" advTm="1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FF0000"/>
                </a:solidFill>
              </a:rPr>
              <a:t>Insert image from TM website</a:t>
            </a:r>
            <a:endParaRPr lang="en-US"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9234"/>
            <a:ext cx="9144000" cy="5179531"/>
          </a:xfrm>
          <a:prstGeom prst="rect">
            <a:avLst/>
          </a:prstGeom>
        </p:spPr>
      </p:pic>
    </p:spTree>
    <p:extLst>
      <p:ext uri="{BB962C8B-B14F-4D97-AF65-F5344CB8AC3E}">
        <p14:creationId xmlns:p14="http://schemas.microsoft.com/office/powerpoint/2010/main" val="2697480823"/>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709160"/>
          </a:xfrm>
        </p:spPr>
        <p:txBody>
          <a:bodyPr/>
          <a:lstStyle/>
          <a:p>
            <a:pPr marL="137160" indent="0" algn="ctr">
              <a:buNone/>
            </a:pPr>
            <a:endParaRPr lang="en-US" dirty="0" smtClean="0"/>
          </a:p>
          <a:p>
            <a:pPr marL="137160" indent="0" algn="ctr">
              <a:buNone/>
            </a:pPr>
            <a:endParaRPr lang="en-US" dirty="0"/>
          </a:p>
          <a:p>
            <a:pPr marL="137160" indent="0" algn="ctr">
              <a:buNone/>
            </a:pPr>
            <a:endParaRPr lang="en-US" dirty="0" smtClean="0"/>
          </a:p>
          <a:p>
            <a:pPr marL="137160" indent="0" algn="ctr">
              <a:buNone/>
            </a:pPr>
            <a:r>
              <a:rPr lang="en-US" sz="6000" dirty="0" smtClean="0"/>
              <a:t>One room at a time</a:t>
            </a:r>
            <a:endParaRPr lang="en-US" sz="6000" dirty="0"/>
          </a:p>
        </p:txBody>
      </p:sp>
    </p:spTree>
    <p:extLst>
      <p:ext uri="{BB962C8B-B14F-4D97-AF65-F5344CB8AC3E}">
        <p14:creationId xmlns:p14="http://schemas.microsoft.com/office/powerpoint/2010/main" val="651405331"/>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124200"/>
            <a:ext cx="5181600" cy="3441511"/>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304800"/>
            <a:ext cx="5024134" cy="3336925"/>
          </a:xfrm>
        </p:spPr>
      </p:pic>
    </p:spTree>
    <p:extLst>
      <p:ext uri="{BB962C8B-B14F-4D97-AF65-F5344CB8AC3E}">
        <p14:creationId xmlns:p14="http://schemas.microsoft.com/office/powerpoint/2010/main" val="1181466980"/>
      </p:ext>
    </p:extLst>
  </p:cSld>
  <p:clrMapOvr>
    <a:masterClrMapping/>
  </p:clrMapOvr>
  <mc:AlternateContent xmlns:mc="http://schemas.openxmlformats.org/markup-compatibility/2006" xmlns:p14="http://schemas.microsoft.com/office/powerpoint/2010/main">
    <mc:Choice Requires="p14">
      <p:transition spd="slow" p14:dur="1250" advClick="0" advTm="5000">
        <p14:vortex dir="r"/>
      </p:transition>
    </mc:Choice>
    <mc:Fallback xmlns="">
      <p:transition spd="slow" advClick="0" advTm="5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555</TotalTime>
  <Words>439</Words>
  <Application>Microsoft Office PowerPoint</Application>
  <PresentationFormat>On-screen Show (4:3)</PresentationFormat>
  <Paragraphs>88</Paragraphs>
  <Slides>61</Slides>
  <Notes>0</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Apex</vt:lpstr>
      <vt:lpstr>Transformation Montgomery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Christy &amp; Adam</vt:lpstr>
      <vt:lpstr>Russ &amp; Ed Just happy to be part of Team 6!</vt:lpstr>
      <vt:lpstr>Duane &amp; Damon Researching Hydroponics</vt:lpstr>
      <vt:lpstr>Stacy  Photographer Extraordinaire!</vt:lpstr>
      <vt:lpstr>“Before” Looks a little like a jail cell </vt:lpstr>
      <vt:lpstr>PowerPoint Presentation</vt:lpstr>
      <vt:lpstr>Or maybe just a storage room</vt:lpstr>
      <vt:lpstr>After a long, hard day….success!</vt:lpstr>
      <vt:lpstr>Wait, that’s not right….</vt:lpstr>
      <vt:lpstr>PowerPoint Presentation</vt:lpstr>
      <vt:lpstr>PowerPoint Presentation</vt:lpstr>
      <vt:lpstr>PowerPoint Presentation</vt:lpstr>
      <vt:lpstr>Adam the Observer He warned us he was no handyman.</vt:lpstr>
      <vt:lpstr>PowerPoint Presentation</vt:lpstr>
      <vt:lpstr>Why yes, there was a wall there.</vt:lpstr>
      <vt:lpstr>Nasty stuff up there!</vt:lpstr>
      <vt:lpstr>Duane’s testing Transformation Montgomery’s new transporter…  Beam me up!</vt:lpstr>
      <vt:lpstr>Now THAT’S a hard day’s work!</vt:lpstr>
      <vt:lpstr>PowerPoint Presentation</vt:lpstr>
      <vt:lpstr>Ed drew the short roller.</vt:lpstr>
      <vt:lpstr>Long smooth strokes</vt:lpstr>
      <vt:lpstr>Russ and Ed have mad skills!</vt:lpstr>
      <vt:lpstr>Duane drew the short brush.</vt:lpstr>
      <vt:lpstr>Teamwork makes the dream work!</vt:lpstr>
      <vt:lpstr>Stacy making sure she was present and accounted for</vt:lpstr>
      <vt:lpstr>Look at those walls….4 coats of paint!!!!!</vt:lpstr>
      <vt:lpstr>Cold weather cleanup…brrrr</vt:lpstr>
      <vt:lpstr>Christy’s porch and the beginning of shelves</vt:lpstr>
      <vt:lpstr>Christy’s cat and shelves looking more like shelves</vt:lpstr>
      <vt:lpstr>Stacy’s dogs….because Christy’s cat got a cameo</vt:lpstr>
      <vt:lpstr>Sanding and sweating</vt:lpstr>
      <vt:lpstr>Russ lost cutting in privileges; Damon took charge.</vt:lpstr>
      <vt:lpstr>Not a plumber but(t)…..  </vt:lpstr>
      <vt:lpstr>Admiring her work….girl has serious talent!</vt:lpstr>
      <vt:lpstr>Russ before he lost cutting in privileges.</vt:lpstr>
      <vt:lpstr>NOT 4 coats of paint for the shelves</vt:lpstr>
      <vt:lpstr>Stacy’s hand…again making sure she was accounted for</vt:lpstr>
      <vt:lpstr>Ooooohhhh Ahhhhhhh</vt:lpstr>
      <vt:lpstr>Thanks to Jackson Thornton for their donation to the project!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Transformation Montgomery</dc:title>
  <dc:creator>Anderson, Christy</dc:creator>
  <cp:lastModifiedBy>Duane Johnson</cp:lastModifiedBy>
  <cp:revision>46</cp:revision>
  <dcterms:created xsi:type="dcterms:W3CDTF">2016-04-13T19:22:37Z</dcterms:created>
  <dcterms:modified xsi:type="dcterms:W3CDTF">2016-04-15T15:09:03Z</dcterms:modified>
</cp:coreProperties>
</file>